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1367B9-8B46-4C69-98BB-0E1C615A8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3CF3B6F-FA6D-4AB0-BC39-8ECE978075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57844A-CF9E-4311-B4CD-466CABAF0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November 22, 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C8A790-357C-4A5F-994C-AC74B09F0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777123-F752-44EF-8DB5-A877A3675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0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4F49B5-85A2-44A8-8764-D24A1F210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81E0F33-AD7D-4B3A-9139-1B55B22E77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D18BC3-F346-4E50-B104-8FA32AA6D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November 22, 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F147F6-7E93-4934-8109-87AAEDBE3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0DDCA2-A2A1-42BD-BBFC-3EE1DF147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79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BA507F1-14AC-4F87-9C08-213118C40A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2F1EFF-BDBB-4185-BF37-190FF3EB5D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6BF5D6-5003-43E2-B622-7B06062A3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November 22, 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0CA126-3E4D-4829-B21F-6A54080C8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1C47E6-1DE4-4B03-936A-7ACF1ADFD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4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58778C-FD32-42BA-BB34-16A1755D2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A8B364-488B-4574-8D84-0401C30D0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66D72B-54F4-4703-8633-26FC4ED3D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November 22, 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5554F-87A9-47ED-8591-B3894F18E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E11633-D0A1-4AA7-994E-9E2CF60E2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5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FF13F0-640A-4A73-8BDC-101717FCF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D9092B-0DDE-406F-B7FB-C6754D90A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3D6824-EA0F-4EBC-9B2D-B9F4F2888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November 22, 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64279F-C379-42EA-BF22-D05D8E465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826225-B02C-41C4-8514-4C509758F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4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3C87BD-608A-4D6C-A351-34F912F44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7DE821-9262-405D-8C26-43D713D4B5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FC3B410-F34A-4102-A6AA-FB471D095C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FB03AEE-F4EA-4563-8F5B-2D9D9933E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November 22, 2020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BF531F-1A90-4591-870E-B1C7126B3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4956DF5-DF3E-4207-9CF6-41C0BF756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2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CDCF96-55CA-40B5-8A2F-8B6892839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30B27D-A914-49C5-9791-6B7695D4F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A2FAD66-AB77-4845-BF74-045C99E32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22C1262-928C-4145-9F74-48CA8E8AC8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B4D3695-B3EB-4C20-AA5E-D68D3BCF3F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6001FC0-9687-4760-AF37-F4F38A774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November 22, 2020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68642E9-812A-4868-8E78-FFD82B256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F887955-4922-4C7E-866E-BDC603B92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20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09FE5-412A-4620-B60D-319D86367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533F6FD-376B-44BD-B7A6-1998DAA38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November 22, 2020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5F0CBE5-CC63-4D51-9A1B-D75119019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B43E27D-1097-486E-B5E1-5FD2AB191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2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2A8C1AA-2935-403A-9B76-C6B4E6C8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November 22, 2020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20B92AA-76A1-464C-9B07-D5DFE79E1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6A67673-0D18-4A10-9579-68B46F15F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9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CA680F-2389-435D-9DB1-29A903D3D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6E4468-111A-4DD1-81C4-0626FC662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A039DB7-2687-40FE-8A4E-D3AD08445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E9B662-0D32-427C-93BE-EC03E5EE7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November 22, 2020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F4EEFC1-9220-416A-AF78-B06CD7162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CCF0B77-BE9F-4D09-9C7E-36950D0E2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4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F94E80-8886-4A1A-9994-B677468E8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6C02A70-852A-4855-BDD0-E4E7EFA692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588A4EB-4169-44E8-A469-E57B5FCBB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394634-2E27-4E74-A3A6-AD5205E95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November 22, 2020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5CF9CE9-A58A-481F-BCAD-CB221851E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F2BB2AD-AF04-438D-82CD-C21094493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0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16FAF34-A604-4E4A-B0AC-D2D171CDA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494F9D-556D-4C74-8BB3-28AF87D75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0A0423-BC6A-403F-B80D-3B636016C0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Sunday, November 22, 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5C8DD2-B8D0-4A54-90FF-97641B1929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259E90-F61D-4BB6-83D2-4C5A392A2F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02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adroTexto 49">
            <a:extLst>
              <a:ext uri="{FF2B5EF4-FFF2-40B4-BE49-F238E27FC236}">
                <a16:creationId xmlns:a16="http://schemas.microsoft.com/office/drawing/2014/main" id="{E44435C8-A07E-42D2-BC23-D39C13E73FD1}"/>
              </a:ext>
            </a:extLst>
          </p:cNvPr>
          <p:cNvSpPr txBox="1"/>
          <p:nvPr/>
        </p:nvSpPr>
        <p:spPr>
          <a:xfrm>
            <a:off x="4953352" y="1385178"/>
            <a:ext cx="6372532" cy="378565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DECORA TU ÁRBOL DE NAVIDAD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F24D044-89ED-4DCB-96C8-A8F172EDF1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63" y="884325"/>
            <a:ext cx="5401253" cy="599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52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F92ABA7-B847-44EE-B59C-1D89401816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E9FFE01-782A-4D69-8037-0FDAB209F8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4387" y="218302"/>
            <a:ext cx="5999935" cy="663969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F0E4D6A-DAA6-4C19-A016-459441F7D99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061" y="3268330"/>
            <a:ext cx="779403" cy="95255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A74CCAF-5839-41CA-9E44-1C47E43618A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131" y="4247815"/>
            <a:ext cx="786672" cy="96143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F605709-B07D-422C-8499-7BFA84B7169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9324" y="2383980"/>
            <a:ext cx="786673" cy="96143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931410A-41F6-4771-9850-989C594ECD7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1788" y="4253972"/>
            <a:ext cx="778868" cy="95189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DFD28A1-4A8C-4D59-AD37-E3EF4424D3D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4424" y="3254798"/>
            <a:ext cx="779402" cy="95254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AD63053-301B-47D2-BC81-649814585F2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3056" y="4194864"/>
            <a:ext cx="827232" cy="1011002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D8D18173-15C4-4425-AD51-8F9ED48CE236}"/>
              </a:ext>
            </a:extLst>
          </p:cNvPr>
          <p:cNvSpPr txBox="1"/>
          <p:nvPr/>
        </p:nvSpPr>
        <p:spPr>
          <a:xfrm>
            <a:off x="1476647" y="2125673"/>
            <a:ext cx="2156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ELIGE UN COLOR</a:t>
            </a: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00EBDCD3-F6ED-4890-86B2-D37E2EB9D56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6339" y="3411141"/>
            <a:ext cx="481422" cy="588371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2F0888FD-8A8C-4749-B83C-165DF7BA682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1294" y="2164970"/>
            <a:ext cx="481422" cy="588371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2698B90E-DEE8-42BA-9F40-FA4372492DA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415" y="2165617"/>
            <a:ext cx="481422" cy="588371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F1A76836-AF0E-4669-A882-F16828ACD78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1130" y="4125643"/>
            <a:ext cx="533222" cy="651677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A75CE96F-5078-44BB-9DDB-AB624FF793B6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1235" y="4251415"/>
            <a:ext cx="571675" cy="698673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AB0E9574-886F-4B28-AADA-0DD4375FB102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2005" y="1467454"/>
            <a:ext cx="481422" cy="588370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AD324F35-7093-4CE2-89A8-BEE91204D07C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0304" y="1468101"/>
            <a:ext cx="481422" cy="58837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96F1F5D4-707C-4697-B3B4-BADA1577390B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1336" y="4980964"/>
            <a:ext cx="564576" cy="689998"/>
          </a:xfrm>
          <a:prstGeom prst="rect">
            <a:avLst/>
          </a:prstGeom>
        </p:spPr>
      </p:pic>
      <p:pic>
        <p:nvPicPr>
          <p:cNvPr id="66" name="Imagen 65">
            <a:extLst>
              <a:ext uri="{FF2B5EF4-FFF2-40B4-BE49-F238E27FC236}">
                <a16:creationId xmlns:a16="http://schemas.microsoft.com/office/drawing/2014/main" id="{5678A111-5127-4562-A02B-0EB1321446C9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7813" y="5699288"/>
            <a:ext cx="583729" cy="713405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888726E2-3A96-40C9-9A42-90643FA581CB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7753" y="887828"/>
            <a:ext cx="560628" cy="685173"/>
          </a:xfrm>
          <a:prstGeom prst="rect">
            <a:avLst/>
          </a:prstGeom>
        </p:spPr>
      </p:pic>
      <p:pic>
        <p:nvPicPr>
          <p:cNvPr id="68" name="Imagen 67">
            <a:extLst>
              <a:ext uri="{FF2B5EF4-FFF2-40B4-BE49-F238E27FC236}">
                <a16:creationId xmlns:a16="http://schemas.microsoft.com/office/drawing/2014/main" id="{F06E537B-BC03-4CC0-BF55-03FB0D92067D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5487" y="5807452"/>
            <a:ext cx="560628" cy="685173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EEBEE02D-CD39-4011-882C-9852DA851176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6835" y="5853572"/>
            <a:ext cx="560628" cy="685173"/>
          </a:xfrm>
          <a:prstGeom prst="rect">
            <a:avLst/>
          </a:prstGeom>
        </p:spPr>
      </p:pic>
      <p:pic>
        <p:nvPicPr>
          <p:cNvPr id="72" name="Imagen 71">
            <a:extLst>
              <a:ext uri="{FF2B5EF4-FFF2-40B4-BE49-F238E27FC236}">
                <a16:creationId xmlns:a16="http://schemas.microsoft.com/office/drawing/2014/main" id="{358A4C03-87C1-441F-907B-8FF9F7575221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8515" y="5496305"/>
            <a:ext cx="481422" cy="588370"/>
          </a:xfrm>
          <a:prstGeom prst="rect">
            <a:avLst/>
          </a:prstGeom>
        </p:spPr>
      </p:pic>
      <p:pic>
        <p:nvPicPr>
          <p:cNvPr id="75" name="Imagen 74">
            <a:extLst>
              <a:ext uri="{FF2B5EF4-FFF2-40B4-BE49-F238E27FC236}">
                <a16:creationId xmlns:a16="http://schemas.microsoft.com/office/drawing/2014/main" id="{CF6EAB2E-4291-49D9-8DDC-6D1B70F91299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1866" y="1762855"/>
            <a:ext cx="2394901" cy="446170"/>
          </a:xfrm>
          <a:prstGeom prst="rect">
            <a:avLst/>
          </a:prstGeom>
        </p:spPr>
      </p:pic>
      <p:pic>
        <p:nvPicPr>
          <p:cNvPr id="77" name="Imagen 76">
            <a:extLst>
              <a:ext uri="{FF2B5EF4-FFF2-40B4-BE49-F238E27FC236}">
                <a16:creationId xmlns:a16="http://schemas.microsoft.com/office/drawing/2014/main" id="{85C7F611-97A6-4E16-AC2B-855A01205BBF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66987" y="2383980"/>
            <a:ext cx="2394901" cy="446170"/>
          </a:xfrm>
          <a:prstGeom prst="rect">
            <a:avLst/>
          </a:prstGeom>
        </p:spPr>
      </p:pic>
      <p:pic>
        <p:nvPicPr>
          <p:cNvPr id="83" name="Imagen 82">
            <a:extLst>
              <a:ext uri="{FF2B5EF4-FFF2-40B4-BE49-F238E27FC236}">
                <a16:creationId xmlns:a16="http://schemas.microsoft.com/office/drawing/2014/main" id="{FE5BBA0E-F607-40CD-84E8-AD53E41378ED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61042" y="2944416"/>
            <a:ext cx="2394901" cy="446170"/>
          </a:xfrm>
          <a:prstGeom prst="rect">
            <a:avLst/>
          </a:prstGeom>
        </p:spPr>
      </p:pic>
      <p:pic>
        <p:nvPicPr>
          <p:cNvPr id="85" name="Imagen 84">
            <a:extLst>
              <a:ext uri="{FF2B5EF4-FFF2-40B4-BE49-F238E27FC236}">
                <a16:creationId xmlns:a16="http://schemas.microsoft.com/office/drawing/2014/main" id="{A3B7D3A0-8B38-470C-AF3D-83E7A27F551F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61041" y="3534828"/>
            <a:ext cx="2394901" cy="446170"/>
          </a:xfrm>
          <a:prstGeom prst="rect">
            <a:avLst/>
          </a:prstGeom>
        </p:spPr>
      </p:pic>
      <p:pic>
        <p:nvPicPr>
          <p:cNvPr id="87" name="Imagen 86">
            <a:extLst>
              <a:ext uri="{FF2B5EF4-FFF2-40B4-BE49-F238E27FC236}">
                <a16:creationId xmlns:a16="http://schemas.microsoft.com/office/drawing/2014/main" id="{BB3F4C8A-7149-492D-B903-AD62C1A58405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62456" y="4057252"/>
            <a:ext cx="2394901" cy="446170"/>
          </a:xfrm>
          <a:prstGeom prst="rect">
            <a:avLst/>
          </a:prstGeom>
        </p:spPr>
      </p:pic>
      <p:pic>
        <p:nvPicPr>
          <p:cNvPr id="88" name="Imagen 87">
            <a:extLst>
              <a:ext uri="{FF2B5EF4-FFF2-40B4-BE49-F238E27FC236}">
                <a16:creationId xmlns:a16="http://schemas.microsoft.com/office/drawing/2014/main" id="{86BD7770-9122-4E8F-97A5-15B82068AC02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7543" y="4103228"/>
            <a:ext cx="2511455" cy="467884"/>
          </a:xfrm>
          <a:prstGeom prst="rect">
            <a:avLst/>
          </a:prstGeom>
        </p:spPr>
      </p:pic>
      <p:pic>
        <p:nvPicPr>
          <p:cNvPr id="90" name="Imagen 89">
            <a:extLst>
              <a:ext uri="{FF2B5EF4-FFF2-40B4-BE49-F238E27FC236}">
                <a16:creationId xmlns:a16="http://schemas.microsoft.com/office/drawing/2014/main" id="{82A06F02-1FF1-4481-9B00-C3A168EB19C2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7761" y="3271519"/>
            <a:ext cx="2242501" cy="417778"/>
          </a:xfrm>
          <a:prstGeom prst="rect">
            <a:avLst/>
          </a:prstGeom>
        </p:spPr>
      </p:pic>
      <p:pic>
        <p:nvPicPr>
          <p:cNvPr id="89" name="Imagen 88">
            <a:extLst>
              <a:ext uri="{FF2B5EF4-FFF2-40B4-BE49-F238E27FC236}">
                <a16:creationId xmlns:a16="http://schemas.microsoft.com/office/drawing/2014/main" id="{370485B9-CD42-4305-B2FD-ADBF62B58280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4861" y="2527011"/>
            <a:ext cx="2010319" cy="374522"/>
          </a:xfrm>
          <a:prstGeom prst="rect">
            <a:avLst/>
          </a:prstGeom>
        </p:spPr>
      </p:pic>
      <p:pic>
        <p:nvPicPr>
          <p:cNvPr id="91" name="Imagen 90">
            <a:extLst>
              <a:ext uri="{FF2B5EF4-FFF2-40B4-BE49-F238E27FC236}">
                <a16:creationId xmlns:a16="http://schemas.microsoft.com/office/drawing/2014/main" id="{903859A4-8229-407E-A77A-8E50595B5907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685" y="4714942"/>
            <a:ext cx="3576243" cy="666254"/>
          </a:xfrm>
          <a:prstGeom prst="rect">
            <a:avLst/>
          </a:prstGeom>
        </p:spPr>
      </p:pic>
      <p:pic>
        <p:nvPicPr>
          <p:cNvPr id="93" name="Imagen 92">
            <a:extLst>
              <a:ext uri="{FF2B5EF4-FFF2-40B4-BE49-F238E27FC236}">
                <a16:creationId xmlns:a16="http://schemas.microsoft.com/office/drawing/2014/main" id="{4CFD9CD0-62A8-4D1E-A35D-9B4E075AFEF1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8959" y="4052441"/>
            <a:ext cx="3113720" cy="580086"/>
          </a:xfrm>
          <a:prstGeom prst="rect">
            <a:avLst/>
          </a:prstGeom>
        </p:spPr>
      </p:pic>
      <p:pic>
        <p:nvPicPr>
          <p:cNvPr id="92" name="Imagen 91">
            <a:extLst>
              <a:ext uri="{FF2B5EF4-FFF2-40B4-BE49-F238E27FC236}">
                <a16:creationId xmlns:a16="http://schemas.microsoft.com/office/drawing/2014/main" id="{C9677411-B712-4B3A-B0A1-E1026FD4F379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7521" y="1990404"/>
            <a:ext cx="1998041" cy="372235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0B98EC37-7709-4411-93DF-8441FB4A29C1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5831" y="3642809"/>
            <a:ext cx="583729" cy="713405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D53F1EC0-167C-4D5D-9021-978798083F82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823" y="4090777"/>
            <a:ext cx="571675" cy="698673"/>
          </a:xfrm>
          <a:prstGeom prst="rect">
            <a:avLst/>
          </a:prstGeom>
        </p:spPr>
      </p:pic>
      <p:pic>
        <p:nvPicPr>
          <p:cNvPr id="94" name="Imagen 93">
            <a:extLst>
              <a:ext uri="{FF2B5EF4-FFF2-40B4-BE49-F238E27FC236}">
                <a16:creationId xmlns:a16="http://schemas.microsoft.com/office/drawing/2014/main" id="{C8FCE349-C57D-4106-9597-BA173F2F3329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4549" y="5553081"/>
            <a:ext cx="2394901" cy="446170"/>
          </a:xfrm>
          <a:prstGeom prst="rect">
            <a:avLst/>
          </a:prstGeom>
        </p:spPr>
      </p:pic>
      <p:pic>
        <p:nvPicPr>
          <p:cNvPr id="95" name="Imagen 94">
            <a:extLst>
              <a:ext uri="{FF2B5EF4-FFF2-40B4-BE49-F238E27FC236}">
                <a16:creationId xmlns:a16="http://schemas.microsoft.com/office/drawing/2014/main" id="{19A05819-13D8-4FA5-A046-9996C76ABCE6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9694" y="5559191"/>
            <a:ext cx="2394901" cy="446170"/>
          </a:xfrm>
          <a:prstGeom prst="rect">
            <a:avLst/>
          </a:prstGeom>
        </p:spPr>
      </p:pic>
      <p:pic>
        <p:nvPicPr>
          <p:cNvPr id="60" name="Imagen 59">
            <a:extLst>
              <a:ext uri="{FF2B5EF4-FFF2-40B4-BE49-F238E27FC236}">
                <a16:creationId xmlns:a16="http://schemas.microsoft.com/office/drawing/2014/main" id="{419ADB8E-5AD5-44C0-B0FC-AB15A8760CEA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6439" y="5389899"/>
            <a:ext cx="564576" cy="689998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0A253DE3-CD21-4B84-9AB0-1D8BEA51B070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7741" y="5163574"/>
            <a:ext cx="564576" cy="689998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A7BE399E-670A-420A-B85E-5F45EC3B7D2F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1708" y="5614136"/>
            <a:ext cx="583729" cy="713405"/>
          </a:xfrm>
          <a:prstGeom prst="rect">
            <a:avLst/>
          </a:prstGeom>
        </p:spPr>
      </p:pic>
      <p:pic>
        <p:nvPicPr>
          <p:cNvPr id="96" name="Imagen 95">
            <a:extLst>
              <a:ext uri="{FF2B5EF4-FFF2-40B4-BE49-F238E27FC236}">
                <a16:creationId xmlns:a16="http://schemas.microsoft.com/office/drawing/2014/main" id="{D52F634E-56D7-4D93-88FE-E12FB9F3D69C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screen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281" y="1444894"/>
            <a:ext cx="1120414" cy="208733"/>
          </a:xfrm>
          <a:prstGeom prst="rect">
            <a:avLst/>
          </a:prstGeom>
        </p:spPr>
      </p:pic>
      <p:pic>
        <p:nvPicPr>
          <p:cNvPr id="97" name="Imagen 96">
            <a:extLst>
              <a:ext uri="{FF2B5EF4-FFF2-40B4-BE49-F238E27FC236}">
                <a16:creationId xmlns:a16="http://schemas.microsoft.com/office/drawing/2014/main" id="{11C5580A-167A-42D3-80C1-BF3A3B8566AB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screen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0550" y="4718870"/>
            <a:ext cx="1451741" cy="270459"/>
          </a:xfrm>
          <a:prstGeom prst="rect">
            <a:avLst/>
          </a:prstGeom>
        </p:spPr>
      </p:pic>
      <p:pic>
        <p:nvPicPr>
          <p:cNvPr id="98" name="Imagen 97">
            <a:extLst>
              <a:ext uri="{FF2B5EF4-FFF2-40B4-BE49-F238E27FC236}">
                <a16:creationId xmlns:a16="http://schemas.microsoft.com/office/drawing/2014/main" id="{7D4344A8-D439-40C5-BB7D-87C5AC474C86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screen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2480" y="4725982"/>
            <a:ext cx="1451741" cy="270459"/>
          </a:xfrm>
          <a:prstGeom prst="rect">
            <a:avLst/>
          </a:prstGeom>
        </p:spPr>
      </p:pic>
      <p:pic>
        <p:nvPicPr>
          <p:cNvPr id="73" name="Imagen 72">
            <a:extLst>
              <a:ext uri="{FF2B5EF4-FFF2-40B4-BE49-F238E27FC236}">
                <a16:creationId xmlns:a16="http://schemas.microsoft.com/office/drawing/2014/main" id="{BDFC6F89-AB11-4FBC-86E8-A961CE8091E1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1043" y="4373413"/>
            <a:ext cx="481422" cy="588370"/>
          </a:xfrm>
          <a:prstGeom prst="rect">
            <a:avLst/>
          </a:prstGeom>
        </p:spPr>
      </p:pic>
      <p:pic>
        <p:nvPicPr>
          <p:cNvPr id="99" name="Imagen 98">
            <a:extLst>
              <a:ext uri="{FF2B5EF4-FFF2-40B4-BE49-F238E27FC236}">
                <a16:creationId xmlns:a16="http://schemas.microsoft.com/office/drawing/2014/main" id="{293E25B1-9B09-4244-863B-CE78F970FC3B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screen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1576" y="3557467"/>
            <a:ext cx="1451741" cy="270459"/>
          </a:xfrm>
          <a:prstGeom prst="rect">
            <a:avLst/>
          </a:prstGeom>
        </p:spPr>
      </p:pic>
      <p:pic>
        <p:nvPicPr>
          <p:cNvPr id="100" name="Imagen 99">
            <a:extLst>
              <a:ext uri="{FF2B5EF4-FFF2-40B4-BE49-F238E27FC236}">
                <a16:creationId xmlns:a16="http://schemas.microsoft.com/office/drawing/2014/main" id="{6C1D10E0-8051-4E3B-9924-6A6B3430519B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screen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8438" y="3511069"/>
            <a:ext cx="1451741" cy="270459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3A6295CC-B692-4735-A4A6-FF832F4E804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777" y="3481925"/>
            <a:ext cx="481422" cy="588371"/>
          </a:xfrm>
          <a:prstGeom prst="rect">
            <a:avLst/>
          </a:prstGeom>
        </p:spPr>
      </p:pic>
      <p:pic>
        <p:nvPicPr>
          <p:cNvPr id="101" name="Imagen 100">
            <a:extLst>
              <a:ext uri="{FF2B5EF4-FFF2-40B4-BE49-F238E27FC236}">
                <a16:creationId xmlns:a16="http://schemas.microsoft.com/office/drawing/2014/main" id="{92418A52-724F-4BD5-B73D-A3742BFA661A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screen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7198" y="2786930"/>
            <a:ext cx="2272829" cy="423428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D58F8517-6505-4E5B-A033-DD63A923DE8E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8648" y="3589271"/>
            <a:ext cx="583729" cy="713405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F31DBCEF-FA2B-4D3C-A110-AADC6969F22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977" y="3525324"/>
            <a:ext cx="481422" cy="588371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2F93880E-E59F-4695-93A8-1D314E99C634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957" y="2779663"/>
            <a:ext cx="564576" cy="689998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5B4AB373-4D6A-42FE-B731-76A7CF4FB3EE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1325" y="2555404"/>
            <a:ext cx="564576" cy="689998"/>
          </a:xfrm>
          <a:prstGeom prst="rect">
            <a:avLst/>
          </a:prstGeom>
        </p:spPr>
      </p:pic>
      <p:pic>
        <p:nvPicPr>
          <p:cNvPr id="102" name="Imagen 101">
            <a:extLst>
              <a:ext uri="{FF2B5EF4-FFF2-40B4-BE49-F238E27FC236}">
                <a16:creationId xmlns:a16="http://schemas.microsoft.com/office/drawing/2014/main" id="{76D871F8-B17F-4A0A-8955-C0D0D609DCF1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screen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9354" y="4759712"/>
            <a:ext cx="3930794" cy="732307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E3EF7A70-297E-49C5-8631-012CFC2FDFEE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2181" y="2766517"/>
            <a:ext cx="564576" cy="689998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EFE3673D-B9C9-4E67-9C12-DC51DA02F577}"/>
              </a:ext>
            </a:extLst>
          </p:cNvPr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2408" y="5012077"/>
            <a:ext cx="513661" cy="627772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31F4477F-715B-4E50-994B-8178EDA09298}"/>
              </a:ext>
            </a:extLst>
          </p:cNvPr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7638" y="4849688"/>
            <a:ext cx="513662" cy="627773"/>
          </a:xfrm>
          <a:prstGeom prst="rect">
            <a:avLst/>
          </a:prstGeom>
        </p:spPr>
      </p:pic>
      <p:sp>
        <p:nvSpPr>
          <p:cNvPr id="104" name="CuadroTexto 103">
            <a:extLst>
              <a:ext uri="{FF2B5EF4-FFF2-40B4-BE49-F238E27FC236}">
                <a16:creationId xmlns:a16="http://schemas.microsoft.com/office/drawing/2014/main" id="{D9F8ED0A-097E-45EB-B464-42E78972040D}"/>
              </a:ext>
            </a:extLst>
          </p:cNvPr>
          <p:cNvSpPr txBox="1"/>
          <p:nvPr/>
        </p:nvSpPr>
        <p:spPr>
          <a:xfrm>
            <a:off x="8966689" y="1235678"/>
            <a:ext cx="2156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ELIGE LAS LUCES</a:t>
            </a:r>
          </a:p>
        </p:txBody>
      </p:sp>
      <p:pic>
        <p:nvPicPr>
          <p:cNvPr id="114" name="Imagen 113">
            <a:extLst>
              <a:ext uri="{FF2B5EF4-FFF2-40B4-BE49-F238E27FC236}">
                <a16:creationId xmlns:a16="http://schemas.microsoft.com/office/drawing/2014/main" id="{383E9626-75D5-468A-ABF9-63304A898717}"/>
              </a:ext>
            </a:extLst>
          </p:cNvPr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9637" y="5266468"/>
            <a:ext cx="720385" cy="720385"/>
          </a:xfrm>
          <a:prstGeom prst="rect">
            <a:avLst/>
          </a:prstGeom>
        </p:spPr>
      </p:pic>
      <p:pic>
        <p:nvPicPr>
          <p:cNvPr id="116" name="Imagen 115">
            <a:extLst>
              <a:ext uri="{FF2B5EF4-FFF2-40B4-BE49-F238E27FC236}">
                <a16:creationId xmlns:a16="http://schemas.microsoft.com/office/drawing/2014/main" id="{0C3572A1-E014-4C81-BED6-9A869F273930}"/>
              </a:ext>
            </a:extLst>
          </p:cNvPr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2614" y="5188054"/>
            <a:ext cx="449116" cy="811197"/>
          </a:xfrm>
          <a:prstGeom prst="rect">
            <a:avLst/>
          </a:prstGeom>
        </p:spPr>
      </p:pic>
      <p:sp>
        <p:nvSpPr>
          <p:cNvPr id="118" name="CuadroTexto 117">
            <a:extLst>
              <a:ext uri="{FF2B5EF4-FFF2-40B4-BE49-F238E27FC236}">
                <a16:creationId xmlns:a16="http://schemas.microsoft.com/office/drawing/2014/main" id="{B0ED6208-3C3D-4662-BF49-28EBA8D68DF6}"/>
              </a:ext>
            </a:extLst>
          </p:cNvPr>
          <p:cNvSpPr txBox="1"/>
          <p:nvPr/>
        </p:nvSpPr>
        <p:spPr>
          <a:xfrm>
            <a:off x="9170142" y="5986853"/>
            <a:ext cx="2708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/>
              <a:t>ELIGE LA DECORACIÓN</a:t>
            </a:r>
          </a:p>
        </p:txBody>
      </p:sp>
      <p:pic>
        <p:nvPicPr>
          <p:cNvPr id="119" name="Imagen 118">
            <a:extLst>
              <a:ext uri="{FF2B5EF4-FFF2-40B4-BE49-F238E27FC236}">
                <a16:creationId xmlns:a16="http://schemas.microsoft.com/office/drawing/2014/main" id="{CCE2D3C8-6D22-4039-866B-F9746B958BF2}"/>
              </a:ext>
            </a:extLst>
          </p:cNvPr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1849" y="4481610"/>
            <a:ext cx="220867" cy="398932"/>
          </a:xfrm>
          <a:prstGeom prst="rect">
            <a:avLst/>
          </a:prstGeom>
        </p:spPr>
      </p:pic>
      <p:pic>
        <p:nvPicPr>
          <p:cNvPr id="120" name="Imagen 119">
            <a:extLst>
              <a:ext uri="{FF2B5EF4-FFF2-40B4-BE49-F238E27FC236}">
                <a16:creationId xmlns:a16="http://schemas.microsoft.com/office/drawing/2014/main" id="{E49952E6-9054-43D5-B092-2E7B404BD588}"/>
              </a:ext>
            </a:extLst>
          </p:cNvPr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6868" y="3692696"/>
            <a:ext cx="220867" cy="398932"/>
          </a:xfrm>
          <a:prstGeom prst="rect">
            <a:avLst/>
          </a:prstGeom>
        </p:spPr>
      </p:pic>
      <p:pic>
        <p:nvPicPr>
          <p:cNvPr id="121" name="Imagen 120">
            <a:extLst>
              <a:ext uri="{FF2B5EF4-FFF2-40B4-BE49-F238E27FC236}">
                <a16:creationId xmlns:a16="http://schemas.microsoft.com/office/drawing/2014/main" id="{D5A9A74B-17C0-4459-8B01-4469D2249B14}"/>
              </a:ext>
            </a:extLst>
          </p:cNvPr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1844" y="2721688"/>
            <a:ext cx="220867" cy="398932"/>
          </a:xfrm>
          <a:prstGeom prst="rect">
            <a:avLst/>
          </a:prstGeom>
        </p:spPr>
      </p:pic>
      <p:pic>
        <p:nvPicPr>
          <p:cNvPr id="122" name="Imagen 121">
            <a:extLst>
              <a:ext uri="{FF2B5EF4-FFF2-40B4-BE49-F238E27FC236}">
                <a16:creationId xmlns:a16="http://schemas.microsoft.com/office/drawing/2014/main" id="{C1F98EF0-E96F-449F-BA90-A9F470520A92}"/>
              </a:ext>
            </a:extLst>
          </p:cNvPr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2216" y="1562242"/>
            <a:ext cx="220867" cy="398932"/>
          </a:xfrm>
          <a:prstGeom prst="rect">
            <a:avLst/>
          </a:prstGeom>
        </p:spPr>
      </p:pic>
      <p:pic>
        <p:nvPicPr>
          <p:cNvPr id="123" name="Imagen 122">
            <a:extLst>
              <a:ext uri="{FF2B5EF4-FFF2-40B4-BE49-F238E27FC236}">
                <a16:creationId xmlns:a16="http://schemas.microsoft.com/office/drawing/2014/main" id="{9C2680CF-40A0-4026-8476-C2ED34CB447A}"/>
              </a:ext>
            </a:extLst>
          </p:cNvPr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7551" y="5708378"/>
            <a:ext cx="440524" cy="440524"/>
          </a:xfrm>
          <a:prstGeom prst="rect">
            <a:avLst/>
          </a:prstGeom>
        </p:spPr>
      </p:pic>
      <p:pic>
        <p:nvPicPr>
          <p:cNvPr id="124" name="Imagen 123">
            <a:extLst>
              <a:ext uri="{FF2B5EF4-FFF2-40B4-BE49-F238E27FC236}">
                <a16:creationId xmlns:a16="http://schemas.microsoft.com/office/drawing/2014/main" id="{949DE061-DC25-45BE-B986-6C8F0DCB9137}"/>
              </a:ext>
            </a:extLst>
          </p:cNvPr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3685" y="5660680"/>
            <a:ext cx="440524" cy="440524"/>
          </a:xfrm>
          <a:prstGeom prst="rect">
            <a:avLst/>
          </a:prstGeom>
        </p:spPr>
      </p:pic>
      <p:pic>
        <p:nvPicPr>
          <p:cNvPr id="125" name="Imagen 124">
            <a:extLst>
              <a:ext uri="{FF2B5EF4-FFF2-40B4-BE49-F238E27FC236}">
                <a16:creationId xmlns:a16="http://schemas.microsoft.com/office/drawing/2014/main" id="{E7EE8E20-8B48-473A-8E9B-74757A57D0FC}"/>
              </a:ext>
            </a:extLst>
          </p:cNvPr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774" y="4293129"/>
            <a:ext cx="440524" cy="440524"/>
          </a:xfrm>
          <a:prstGeom prst="rect">
            <a:avLst/>
          </a:prstGeom>
        </p:spPr>
      </p:pic>
      <p:pic>
        <p:nvPicPr>
          <p:cNvPr id="126" name="Imagen 125">
            <a:extLst>
              <a:ext uri="{FF2B5EF4-FFF2-40B4-BE49-F238E27FC236}">
                <a16:creationId xmlns:a16="http://schemas.microsoft.com/office/drawing/2014/main" id="{096EC5AD-81AF-4694-8668-1E05DD3C0B16}"/>
              </a:ext>
            </a:extLst>
          </p:cNvPr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1069" y="3407074"/>
            <a:ext cx="440524" cy="440524"/>
          </a:xfrm>
          <a:prstGeom prst="rect">
            <a:avLst/>
          </a:prstGeom>
        </p:spPr>
      </p:pic>
      <p:pic>
        <p:nvPicPr>
          <p:cNvPr id="127" name="Imagen 126">
            <a:extLst>
              <a:ext uri="{FF2B5EF4-FFF2-40B4-BE49-F238E27FC236}">
                <a16:creationId xmlns:a16="http://schemas.microsoft.com/office/drawing/2014/main" id="{12EF801B-83F6-4D59-A059-88D38268F494}"/>
              </a:ext>
            </a:extLst>
          </p:cNvPr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801" y="2745506"/>
            <a:ext cx="440524" cy="440524"/>
          </a:xfrm>
          <a:prstGeom prst="rect">
            <a:avLst/>
          </a:prstGeom>
        </p:spPr>
      </p:pic>
      <p:pic>
        <p:nvPicPr>
          <p:cNvPr id="128" name="Imagen 127">
            <a:extLst>
              <a:ext uri="{FF2B5EF4-FFF2-40B4-BE49-F238E27FC236}">
                <a16:creationId xmlns:a16="http://schemas.microsoft.com/office/drawing/2014/main" id="{F9BA7DFA-C815-4674-AA20-697924731B97}"/>
              </a:ext>
            </a:extLst>
          </p:cNvPr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995" y="2083088"/>
            <a:ext cx="440524" cy="440524"/>
          </a:xfrm>
          <a:prstGeom prst="rect">
            <a:avLst/>
          </a:prstGeom>
        </p:spPr>
      </p:pic>
      <p:pic>
        <p:nvPicPr>
          <p:cNvPr id="134" name="Imagen 133">
            <a:extLst>
              <a:ext uri="{FF2B5EF4-FFF2-40B4-BE49-F238E27FC236}">
                <a16:creationId xmlns:a16="http://schemas.microsoft.com/office/drawing/2014/main" id="{A688515A-BDE1-4411-832E-490B84D15626}"/>
              </a:ext>
            </a:extLst>
          </p:cNvPr>
          <p:cNvPicPr>
            <a:picLocks noChangeAspect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2940" y="29977"/>
            <a:ext cx="1084872" cy="998421"/>
          </a:xfrm>
          <a:prstGeom prst="rect">
            <a:avLst/>
          </a:prstGeom>
        </p:spPr>
      </p:pic>
      <p:pic>
        <p:nvPicPr>
          <p:cNvPr id="136" name="Imagen 135">
            <a:extLst>
              <a:ext uri="{FF2B5EF4-FFF2-40B4-BE49-F238E27FC236}">
                <a16:creationId xmlns:a16="http://schemas.microsoft.com/office/drawing/2014/main" id="{4D3256A0-B40B-4374-8CFA-BE47BD4FB4F9}"/>
              </a:ext>
            </a:extLst>
          </p:cNvPr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9066">
            <a:off x="8207753" y="3409897"/>
            <a:ext cx="3767237" cy="2548771"/>
          </a:xfrm>
          <a:prstGeom prst="rect">
            <a:avLst/>
          </a:prstGeom>
        </p:spPr>
      </p:pic>
      <p:sp>
        <p:nvSpPr>
          <p:cNvPr id="137" name="CuadroTexto 136">
            <a:extLst>
              <a:ext uri="{FF2B5EF4-FFF2-40B4-BE49-F238E27FC236}">
                <a16:creationId xmlns:a16="http://schemas.microsoft.com/office/drawing/2014/main" id="{08561A44-2798-4702-905F-524D7B2E47CD}"/>
              </a:ext>
            </a:extLst>
          </p:cNvPr>
          <p:cNvSpPr txBox="1"/>
          <p:nvPr/>
        </p:nvSpPr>
        <p:spPr>
          <a:xfrm>
            <a:off x="1322548" y="831324"/>
            <a:ext cx="4007265" cy="1323439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s-E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FELIZ</a:t>
            </a:r>
          </a:p>
        </p:txBody>
      </p:sp>
      <p:sp>
        <p:nvSpPr>
          <p:cNvPr id="139" name="CuadroTexto 138">
            <a:extLst>
              <a:ext uri="{FF2B5EF4-FFF2-40B4-BE49-F238E27FC236}">
                <a16:creationId xmlns:a16="http://schemas.microsoft.com/office/drawing/2014/main" id="{84BADAC0-DAD5-42D4-A788-1E66917B9049}"/>
              </a:ext>
            </a:extLst>
          </p:cNvPr>
          <p:cNvSpPr txBox="1"/>
          <p:nvPr/>
        </p:nvSpPr>
        <p:spPr>
          <a:xfrm>
            <a:off x="7145818" y="843677"/>
            <a:ext cx="55633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NAVIDAD</a:t>
            </a:r>
          </a:p>
        </p:txBody>
      </p:sp>
      <p:pic>
        <p:nvPicPr>
          <p:cNvPr id="141" name="Imagen 140">
            <a:extLst>
              <a:ext uri="{FF2B5EF4-FFF2-40B4-BE49-F238E27FC236}">
                <a16:creationId xmlns:a16="http://schemas.microsoft.com/office/drawing/2014/main" id="{D44A5BEE-3E46-4068-8DC9-7702FCE39310}"/>
              </a:ext>
            </a:extLst>
          </p:cNvPr>
          <p:cNvPicPr>
            <a:picLocks noChangeAspect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2684" y="1824660"/>
            <a:ext cx="2943551" cy="1686409"/>
          </a:xfrm>
          <a:prstGeom prst="rect">
            <a:avLst/>
          </a:prstGeom>
        </p:spPr>
      </p:pic>
      <p:pic>
        <p:nvPicPr>
          <p:cNvPr id="143" name="Imagen 142">
            <a:extLst>
              <a:ext uri="{FF2B5EF4-FFF2-40B4-BE49-F238E27FC236}">
                <a16:creationId xmlns:a16="http://schemas.microsoft.com/office/drawing/2014/main" id="{77661B00-3D93-400F-8783-FFD57026E858}"/>
              </a:ext>
            </a:extLst>
          </p:cNvPr>
          <p:cNvPicPr>
            <a:picLocks noChangeAspect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7783" y="1871067"/>
            <a:ext cx="2943551" cy="1686409"/>
          </a:xfrm>
          <a:prstGeom prst="rect">
            <a:avLst/>
          </a:prstGeom>
        </p:spPr>
      </p:pic>
      <p:sp>
        <p:nvSpPr>
          <p:cNvPr id="144" name="CuadroTexto 143">
            <a:extLst>
              <a:ext uri="{FF2B5EF4-FFF2-40B4-BE49-F238E27FC236}">
                <a16:creationId xmlns:a16="http://schemas.microsoft.com/office/drawing/2014/main" id="{BBA2E6E6-FFC2-4524-A7D9-A82126DA1498}"/>
              </a:ext>
            </a:extLst>
          </p:cNvPr>
          <p:cNvSpPr txBox="1"/>
          <p:nvPr/>
        </p:nvSpPr>
        <p:spPr>
          <a:xfrm>
            <a:off x="10264059" y="6551921"/>
            <a:ext cx="1884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996633"/>
                </a:solidFill>
              </a:rPr>
              <a:t>www.lainfancia.es</a:t>
            </a:r>
          </a:p>
        </p:txBody>
      </p:sp>
    </p:spTree>
    <p:extLst>
      <p:ext uri="{BB962C8B-B14F-4D97-AF65-F5344CB8AC3E}">
        <p14:creationId xmlns:p14="http://schemas.microsoft.com/office/powerpoint/2010/main" val="23995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9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9" fill="hold">
                      <p:stCondLst>
                        <p:cond delay="0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323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4" fill="hold">
                      <p:stCondLst>
                        <p:cond delay="0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</p:childTnLst>
        </p:cTn>
      </p:par>
    </p:tnLst>
    <p:bldLst>
      <p:bldP spid="18" grpId="0"/>
      <p:bldP spid="104" grpId="0"/>
      <p:bldP spid="118" grpId="0"/>
      <p:bldP spid="137" grpId="0"/>
      <p:bldP spid="139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</TotalTime>
  <Words>21</Words>
  <Application>Microsoft Office PowerPoint</Application>
  <PresentationFormat>Panorámica</PresentationFormat>
  <Paragraphs>7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Ink Free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Lidia</dc:creator>
  <cp:lastModifiedBy>OseDia10</cp:lastModifiedBy>
  <cp:revision>21</cp:revision>
  <dcterms:created xsi:type="dcterms:W3CDTF">2020-11-16T19:55:34Z</dcterms:created>
  <dcterms:modified xsi:type="dcterms:W3CDTF">2020-11-22T12:34:11Z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