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4C8266-000C-4BBE-B217-2BE41C3C41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63E9B5E-5AE7-4399-869B-CB41E99F84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8F730E9-E5A5-479F-89A3-E088A6655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EFBE5-5A07-4890-B29F-850649DE051B}" type="datetimeFigureOut">
              <a:rPr lang="es-ES" smtClean="0"/>
              <a:t>21/12/2020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5AB1567-9BF9-464A-9842-EDD0BDEB3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6477EB-E85F-41A6-BB58-067072E1B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4EFA4-86FF-4EDB-8568-8837E2BB568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53165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71C2A2-1F28-4431-A40E-7ADE223EF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B04201E-D87C-4B6D-839D-A0A4706501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E21FB46-389E-4EB5-A131-783FB26D6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EFBE5-5A07-4890-B29F-850649DE051B}" type="datetimeFigureOut">
              <a:rPr lang="es-ES" smtClean="0"/>
              <a:t>21/12/2020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9C42E4-839D-4110-B308-3BA1AEE13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32015B-6222-47A8-8C3F-C16C48A23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4EFA4-86FF-4EDB-8568-8837E2BB568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46798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ADD3B99-9D84-4474-9B9E-B66D087E58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D35AFC2-BC65-46E7-91D5-F1F4E649D9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50471C9-C904-46A1-B761-B71FDF3F6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EFBE5-5A07-4890-B29F-850649DE051B}" type="datetimeFigureOut">
              <a:rPr lang="es-ES" smtClean="0"/>
              <a:t>21/12/2020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FEAAD3-0E80-4A3F-A8A2-377F5356E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EFA1402-29A2-4736-9EB0-FA1166B89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4EFA4-86FF-4EDB-8568-8837E2BB568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34554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60F1D5-2163-4EAC-B79F-B0A56FB5B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39A5176-76A2-4C72-A349-1D598FF350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967595-54BC-4314-BAB2-34675041F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EFBE5-5A07-4890-B29F-850649DE051B}" type="datetimeFigureOut">
              <a:rPr lang="es-ES" smtClean="0"/>
              <a:t>21/12/2020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5A9008-8AF8-415E-9C2F-24CC785B3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903386-BE23-4925-A0D4-F3E7C510D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4EFA4-86FF-4EDB-8568-8837E2BB568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67388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AF648A-54CC-4359-BFFF-DCA10C6F9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CD0DB93-7A17-4C56-8054-0847348540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A1B682-9381-466E-BF87-E62BDF004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EFBE5-5A07-4890-B29F-850649DE051B}" type="datetimeFigureOut">
              <a:rPr lang="es-ES" smtClean="0"/>
              <a:t>21/12/2020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7C55BBD-EF8B-4522-B481-9D960D60D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353D389-0E36-4A4E-A36F-0927140BA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4EFA4-86FF-4EDB-8568-8837E2BB568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58938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B8C176-1A08-4A46-B501-86E0B2EA0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543DF67-63C8-4C4A-A2CC-50383A78B7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44429EE-7ACE-42C9-951C-C6A304189B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CB4DD1-28EE-436C-9DF6-C38ACD7C3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EFBE5-5A07-4890-B29F-850649DE051B}" type="datetimeFigureOut">
              <a:rPr lang="es-ES" smtClean="0"/>
              <a:t>21/12/2020</a:t>
            </a:fld>
            <a:endParaRPr lang="es-E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8A7715-E090-4857-9EA6-A35818AA2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6837875-2E8C-45ED-8D6C-C11605AAB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4EFA4-86FF-4EDB-8568-8837E2BB568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00181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EF699B-DC82-4ADE-9A02-EA3FDC434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641CE48-0B9E-4AC6-8F2C-925CBAA133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D543010-1C22-4543-A2CE-3B2D328BE6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983CA-6F72-46A4-ACCC-B8FDE2BEFD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B1051E9-C1C5-4ADE-A846-389D57D130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DB43317-7C26-442F-9044-D5B622A20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EFBE5-5A07-4890-B29F-850649DE051B}" type="datetimeFigureOut">
              <a:rPr lang="es-ES" smtClean="0"/>
              <a:t>21/12/2020</a:t>
            </a:fld>
            <a:endParaRPr lang="es-ES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EB5A34F-5B98-4A73-B544-9846CC400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9070DEB-23BA-4E5E-97A0-4720EF2BD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4EFA4-86FF-4EDB-8568-8837E2BB568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57949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0E7851-BE1B-4545-8400-17F631B43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895F23D-5BF2-4A35-8E10-3E81C7793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EFBE5-5A07-4890-B29F-850649DE051B}" type="datetimeFigureOut">
              <a:rPr lang="es-ES" smtClean="0"/>
              <a:t>21/12/2020</a:t>
            </a:fld>
            <a:endParaRPr lang="es-ES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B6B6F9F-5626-4EF8-8860-C913E53C3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8774DC7-8B83-4DA6-A047-C80C8B6CC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4EFA4-86FF-4EDB-8568-8837E2BB568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90013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D36369A-07FA-4E60-8569-140A57503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EFBE5-5A07-4890-B29F-850649DE051B}" type="datetimeFigureOut">
              <a:rPr lang="es-ES" smtClean="0"/>
              <a:t>21/12/2020</a:t>
            </a:fld>
            <a:endParaRPr lang="es-ES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326C9FA-8695-4DA5-80A9-AABF5AB8E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B70087F-86A9-45A7-970A-89054B3EB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4EFA4-86FF-4EDB-8568-8837E2BB568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43280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1860E1-2B4E-4C0B-BE64-256F93165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B7D11A7-BCC8-4397-9DCA-45EB46091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7F6AD81-C6BB-4D8B-858A-3B4DD6FAD3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BA4A63D-9ADF-488B-8050-DF90B7643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EFBE5-5A07-4890-B29F-850649DE051B}" type="datetimeFigureOut">
              <a:rPr lang="es-ES" smtClean="0"/>
              <a:t>21/12/2020</a:t>
            </a:fld>
            <a:endParaRPr lang="es-E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CE13FC0-7206-4101-96D4-D88C46A5B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D956416-98E4-4CBF-8DB4-E440B2C5F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4EFA4-86FF-4EDB-8568-8837E2BB568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29026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59646A-E2AD-4F75-8A24-26DDD6649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3C03964-A47F-42E0-87EC-D4AEAF939B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A228B16-33A4-41C3-8E0A-EE2420251D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B582A11-1673-4A23-8726-23C12B12D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EFBE5-5A07-4890-B29F-850649DE051B}" type="datetimeFigureOut">
              <a:rPr lang="es-ES" smtClean="0"/>
              <a:t>21/12/2020</a:t>
            </a:fld>
            <a:endParaRPr lang="es-E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25DEB3F-8836-4EFF-926D-1AAC0311D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D40321E-9DB0-4E5A-937E-7FA16D221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4EFA4-86FF-4EDB-8568-8837E2BB568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4600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18215BB-D1BB-477D-96DD-FED7EAB38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FC9F05F-D42B-4A89-9EE6-3A41184F45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9E226BA-0B70-4B30-AC54-316AEA81F4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EFBE5-5A07-4890-B29F-850649DE051B}" type="datetimeFigureOut">
              <a:rPr lang="es-ES" smtClean="0"/>
              <a:t>21/12/2020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41387D4-245D-4A7B-944D-D5F6027360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754860-4070-4D4E-A6D7-99E49DCE9E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4EFA4-86FF-4EDB-8568-8837E2BB568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60675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96968755-20BA-400E-870A-2D1218B22A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3495991" cy="7327901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5CA2CA3-1A58-4313-B305-04E96A551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461" y="294969"/>
            <a:ext cx="10515600" cy="1325563"/>
          </a:xfrm>
        </p:spPr>
        <p:txBody>
          <a:bodyPr/>
          <a:lstStyle/>
          <a:p>
            <a:r>
              <a:rPr lang="es-ES" dirty="0">
                <a:solidFill>
                  <a:srgbClr val="FF0000"/>
                </a:solidFill>
                <a:latin typeface="Bernard MT Condensed" panose="02050806060905020404" pitchFamily="18" charset="0"/>
              </a:rPr>
              <a:t>¿Qué esconden los regalos?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07D560B-48FB-4B9B-8124-3D4E6398A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4225" y="5474006"/>
            <a:ext cx="4733925" cy="1089025"/>
          </a:xfrm>
        </p:spPr>
        <p:txBody>
          <a:bodyPr>
            <a:normAutofit fontScale="92500"/>
          </a:bodyPr>
          <a:lstStyle/>
          <a:p>
            <a:pPr algn="ctr"/>
            <a:r>
              <a:rPr lang="es-ES" dirty="0">
                <a:solidFill>
                  <a:schemeClr val="bg1"/>
                </a:solidFill>
              </a:rPr>
              <a:t>Piensa por el tamaño</a:t>
            </a:r>
          </a:p>
          <a:p>
            <a:pPr algn="ctr"/>
            <a:r>
              <a:rPr lang="es-ES" dirty="0">
                <a:solidFill>
                  <a:schemeClr val="bg1"/>
                </a:solidFill>
              </a:rPr>
              <a:t>Selecciona el regalo y lo sabrás. </a:t>
            </a:r>
          </a:p>
        </p:txBody>
      </p:sp>
      <p:sp>
        <p:nvSpPr>
          <p:cNvPr id="6" name="Flecha: a la derecha 5">
            <a:extLst>
              <a:ext uri="{FF2B5EF4-FFF2-40B4-BE49-F238E27FC236}">
                <a16:creationId xmlns:a16="http://schemas.microsoft.com/office/drawing/2014/main" id="{174BF338-A3A0-452F-B592-33C4635B6800}"/>
              </a:ext>
            </a:extLst>
          </p:cNvPr>
          <p:cNvSpPr/>
          <p:nvPr/>
        </p:nvSpPr>
        <p:spPr>
          <a:xfrm>
            <a:off x="10715625" y="6266168"/>
            <a:ext cx="1152525" cy="3905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0406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E1750109-3B91-4506-B997-0CD8E35A14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76B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72D8D1B-59F6-4FF3-8547-9BBB6129F2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1331" y="480060"/>
            <a:ext cx="3442553" cy="2788074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2C444748-5A8D-4B53-89FE-42B455DFA2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5618" y="487090"/>
            <a:ext cx="3588171" cy="2781044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4044C96-7CFD-44DB-A579-D77B0D37C6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5998" y="487090"/>
            <a:ext cx="3588174" cy="2781044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FC8C21F-9484-4A71-ABFA-6C10682FAC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1331" y="3603670"/>
            <a:ext cx="3442553" cy="2788074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4FFA271-A10A-4AC3-8F06-E3313A197A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9502" y="3603670"/>
            <a:ext cx="3601167" cy="2788074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F9FE375-3674-4B26-B67B-30AFAF78C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5618" y="3610700"/>
            <a:ext cx="3588171" cy="2781044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D2A65EF1-D121-4C21-98F5-E24448B7C2C0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45903" y="3818713"/>
            <a:ext cx="2547599" cy="2401112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8951C009-2034-4261-A24D-2D0A6E261B2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08852" y="4078135"/>
            <a:ext cx="1998443" cy="193849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ADF60B3B-D105-4E77-A592-DD8965EF7409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00341" y="4512638"/>
            <a:ext cx="904313" cy="969773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086AA2B2-9132-418D-8EC0-5569CA1F5F74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11830" y="650497"/>
            <a:ext cx="2456279" cy="2468623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912E3F50-FD14-4216-B3D4-003471D82BF8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47875" y="650497"/>
            <a:ext cx="2320505" cy="2468623"/>
          </a:xfrm>
          <a:prstGeom prst="rect">
            <a:avLst/>
          </a:prstGeom>
        </p:spPr>
      </p:pic>
      <p:pic>
        <p:nvPicPr>
          <p:cNvPr id="29" name="Imagen 28">
            <a:extLst>
              <a:ext uri="{FF2B5EF4-FFF2-40B4-BE49-F238E27FC236}">
                <a16:creationId xmlns:a16="http://schemas.microsoft.com/office/drawing/2014/main" id="{200C1D55-BE23-4376-96AF-307E1D31AD31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4559" y="738279"/>
            <a:ext cx="2212109" cy="2471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878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1.48148E-6 L -0.63281 0.441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641" y="2206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" dur="37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7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7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" dur="3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37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1.48148E-6 L 0.00716 0.4585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2" y="22917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-0.0044 L 0.64089 0.42755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992" y="21597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2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17</Words>
  <Application>Microsoft Office PowerPoint</Application>
  <PresentationFormat>Panorámica</PresentationFormat>
  <Paragraphs>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Bernard MT Condensed</vt:lpstr>
      <vt:lpstr>Calibri</vt:lpstr>
      <vt:lpstr>Calibri Light</vt:lpstr>
      <vt:lpstr>Tema de Office</vt:lpstr>
      <vt:lpstr>¿Qué esconden los regalos?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Lidia</dc:creator>
  <cp:lastModifiedBy>Lidia</cp:lastModifiedBy>
  <cp:revision>4</cp:revision>
  <dcterms:created xsi:type="dcterms:W3CDTF">2020-12-21T21:29:42Z</dcterms:created>
  <dcterms:modified xsi:type="dcterms:W3CDTF">2020-12-21T21:46:24Z</dcterms:modified>
</cp:coreProperties>
</file>