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4C8266-000C-4BBE-B217-2BE41C3C4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3E9B5E-5AE7-4399-869B-CB41E99F8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F730E9-E5A5-479F-89A3-E088A6655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FBE5-5A07-4890-B29F-850649DE051B}" type="datetimeFigureOut">
              <a:rPr lang="es-ES" smtClean="0"/>
              <a:t>21/12/2020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AB1567-9BF9-464A-9842-EDD0BDEB3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6477EB-E85F-41A6-BB58-067072E1B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FA4-86FF-4EDB-8568-8837E2BB56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316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1C2A2-1F28-4431-A40E-7ADE223EF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04201E-D87C-4B6D-839D-A0A470650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21FB46-389E-4EB5-A131-783FB26D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FBE5-5A07-4890-B29F-850649DE051B}" type="datetimeFigureOut">
              <a:rPr lang="es-ES" smtClean="0"/>
              <a:t>21/12/2020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9C42E4-839D-4110-B308-3BA1AEE1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32015B-6222-47A8-8C3F-C16C48A2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FA4-86FF-4EDB-8568-8837E2BB56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679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ADD3B99-9D84-4474-9B9E-B66D087E58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35AFC2-BC65-46E7-91D5-F1F4E649D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0471C9-C904-46A1-B761-B71FDF3F6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FBE5-5A07-4890-B29F-850649DE051B}" type="datetimeFigureOut">
              <a:rPr lang="es-ES" smtClean="0"/>
              <a:t>21/12/2020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FEAAD3-0E80-4A3F-A8A2-377F5356E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FA1402-29A2-4736-9EB0-FA1166B8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FA4-86FF-4EDB-8568-8837E2BB56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455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60F1D5-2163-4EAC-B79F-B0A56FB5B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9A5176-76A2-4C72-A349-1D598FF35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967595-54BC-4314-BAB2-34675041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FBE5-5A07-4890-B29F-850649DE051B}" type="datetimeFigureOut">
              <a:rPr lang="es-ES" smtClean="0"/>
              <a:t>21/12/2020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5A9008-8AF8-415E-9C2F-24CC785B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903386-BE23-4925-A0D4-F3E7C510D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FA4-86FF-4EDB-8568-8837E2BB56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738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F648A-54CC-4359-BFFF-DCA10C6F9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D0DB93-7A17-4C56-8054-084734854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A1B682-9381-466E-BF87-E62BDF004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FBE5-5A07-4890-B29F-850649DE051B}" type="datetimeFigureOut">
              <a:rPr lang="es-ES" smtClean="0"/>
              <a:t>21/12/2020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C55BBD-EF8B-4522-B481-9D960D60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53D389-0E36-4A4E-A36F-0927140B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FA4-86FF-4EDB-8568-8837E2BB56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893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8C176-1A08-4A46-B501-86E0B2EA0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43DF67-63C8-4C4A-A2CC-50383A78B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4429EE-7ACE-42C9-951C-C6A30418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CB4DD1-28EE-436C-9DF6-C38ACD7C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FBE5-5A07-4890-B29F-850649DE051B}" type="datetimeFigureOut">
              <a:rPr lang="es-ES" smtClean="0"/>
              <a:t>21/12/2020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8A7715-E090-4857-9EA6-A35818AA2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837875-2E8C-45ED-8D6C-C11605AA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FA4-86FF-4EDB-8568-8837E2BB56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018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F699B-DC82-4ADE-9A02-EA3FDC434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41CE48-0B9E-4AC6-8F2C-925CBAA13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543010-1C22-4543-A2CE-3B2D328BE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983CA-6F72-46A4-ACCC-B8FDE2BEF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B1051E9-C1C5-4ADE-A846-389D57D13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DB43317-7C26-442F-9044-D5B622A2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FBE5-5A07-4890-B29F-850649DE051B}" type="datetimeFigureOut">
              <a:rPr lang="es-ES" smtClean="0"/>
              <a:t>21/12/2020</a:t>
            </a:fld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EB5A34F-5B98-4A73-B544-9846CC400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070DEB-23BA-4E5E-97A0-4720EF2B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FA4-86FF-4EDB-8568-8837E2BB56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794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0E7851-BE1B-4545-8400-17F631B43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895F23D-5BF2-4A35-8E10-3E81C779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FBE5-5A07-4890-B29F-850649DE051B}" type="datetimeFigureOut">
              <a:rPr lang="es-ES" smtClean="0"/>
              <a:t>21/12/2020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6B6F9F-5626-4EF8-8860-C913E53C3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774DC7-8B83-4DA6-A047-C80C8B6C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FA4-86FF-4EDB-8568-8837E2BB56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001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D36369A-07FA-4E60-8569-140A57503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FBE5-5A07-4890-B29F-850649DE051B}" type="datetimeFigureOut">
              <a:rPr lang="es-ES" smtClean="0"/>
              <a:t>21/12/2020</a:t>
            </a:fld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26C9FA-8695-4DA5-80A9-AABF5AB8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70087F-86A9-45A7-970A-89054B3EB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FA4-86FF-4EDB-8568-8837E2BB56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328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1860E1-2B4E-4C0B-BE64-256F93165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7D11A7-BCC8-4397-9DCA-45EB46091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F6AD81-C6BB-4D8B-858A-3B4DD6FAD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A4A63D-9ADF-488B-8050-DF90B764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FBE5-5A07-4890-B29F-850649DE051B}" type="datetimeFigureOut">
              <a:rPr lang="es-ES" smtClean="0"/>
              <a:t>21/12/2020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E13FC0-7206-4101-96D4-D88C46A5B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956416-98E4-4CBF-8DB4-E440B2C5F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FA4-86FF-4EDB-8568-8837E2BB56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902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9646A-E2AD-4F75-8A24-26DDD6649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3C03964-A47F-42E0-87EC-D4AEAF939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228B16-33A4-41C3-8E0A-EE2420251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582A11-1673-4A23-8726-23C12B12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FBE5-5A07-4890-B29F-850649DE051B}" type="datetimeFigureOut">
              <a:rPr lang="es-ES" smtClean="0"/>
              <a:t>21/12/2020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5DEB3F-8836-4EFF-926D-1AAC0311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40321E-9DB0-4E5A-937E-7FA16D22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EFA4-86FF-4EDB-8568-8837E2BB56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60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8215BB-D1BB-477D-96DD-FED7EAB38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C9F05F-D42B-4A89-9EE6-3A41184F4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E226BA-0B70-4B30-AC54-316AEA81F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EFBE5-5A07-4890-B29F-850649DE051B}" type="datetimeFigureOut">
              <a:rPr lang="es-ES" smtClean="0"/>
              <a:t>21/12/2020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1387D4-245D-4A7B-944D-D5F602736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754860-4070-4D4E-A6D7-99E49DCE9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4EFA4-86FF-4EDB-8568-8837E2BB568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067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6968755-20BA-400E-870A-2D1218B22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495991" cy="732790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5CA2CA3-1A58-4313-B305-04E96A551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461" y="294969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Bernard MT Condensed" panose="02050806060905020404" pitchFamily="18" charset="0"/>
              </a:rPr>
              <a:t>¿Qué esconden los regalos?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7D560B-48FB-4B9B-8124-3D4E6398A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4225" y="5474006"/>
            <a:ext cx="4733925" cy="1089025"/>
          </a:xfrm>
        </p:spPr>
        <p:txBody>
          <a:bodyPr>
            <a:normAutofit fontScale="92500"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Piensa por el tamaño</a:t>
            </a:r>
          </a:p>
          <a:p>
            <a:pPr algn="ctr"/>
            <a:r>
              <a:rPr lang="es-ES" dirty="0">
                <a:solidFill>
                  <a:schemeClr val="bg1"/>
                </a:solidFill>
              </a:rPr>
              <a:t>Selecciona el regalo y lo sabrás. </a:t>
            </a: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174BF338-A3A0-452F-B592-33C4635B6800}"/>
              </a:ext>
            </a:extLst>
          </p:cNvPr>
          <p:cNvSpPr/>
          <p:nvPr/>
        </p:nvSpPr>
        <p:spPr>
          <a:xfrm>
            <a:off x="10715625" y="6266168"/>
            <a:ext cx="1152525" cy="390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40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6B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998" y="487090"/>
            <a:ext cx="3588174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4FFA271-A10A-4AC3-8F06-E3313A19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502" y="3603670"/>
            <a:ext cx="3601167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F9FE375-3674-4B26-B67B-30AFAF78C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3610700"/>
            <a:ext cx="3588171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2A65EF1-D121-4C21-98F5-E24448B7C2C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5903" y="3818713"/>
            <a:ext cx="2547599" cy="24011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951C009-2034-4261-A24D-2D0A6E261B2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8852" y="4078135"/>
            <a:ext cx="1998443" cy="193849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DF60B3B-D105-4E77-A592-DD8965EF740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0341" y="4512638"/>
            <a:ext cx="904313" cy="96977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86AA2B2-9132-418D-8EC0-5569CA1F5F7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11830" y="650497"/>
            <a:ext cx="2456279" cy="246862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12E3F50-FD14-4216-B3D4-003471D82BF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7875" y="650497"/>
            <a:ext cx="2320505" cy="2468623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200C1D55-BE23-4376-96AF-307E1D31AD31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559" y="738279"/>
            <a:ext cx="2212109" cy="247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8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48148E-6 L -0.63281 0.4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41" y="220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3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3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48148E-6 L 0.00716 0.4585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2291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44 L 0.64089 0.4275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92" y="2159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Bernard MT Condensed</vt:lpstr>
      <vt:lpstr>Calibri</vt:lpstr>
      <vt:lpstr>Calibri Light</vt:lpstr>
      <vt:lpstr>Tema de Office</vt:lpstr>
      <vt:lpstr>¿Qué esconden los regalos?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Lidia</dc:creator>
  <cp:lastModifiedBy>Lidia</cp:lastModifiedBy>
  <cp:revision>4</cp:revision>
  <dcterms:created xsi:type="dcterms:W3CDTF">2020-12-21T21:29:42Z</dcterms:created>
  <dcterms:modified xsi:type="dcterms:W3CDTF">2020-12-21T21:46:24Z</dcterms:modified>
</cp:coreProperties>
</file>