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814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483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31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967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5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3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8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5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8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67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64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06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hdphoto" Target="../media/hdphoto6.wdp"/><Relationship Id="rId18" Type="http://schemas.openxmlformats.org/officeDocument/2006/relationships/image" Target="../media/image11.png"/><Relationship Id="rId26" Type="http://schemas.openxmlformats.org/officeDocument/2006/relationships/image" Target="../media/image16.png"/><Relationship Id="rId39" Type="http://schemas.openxmlformats.org/officeDocument/2006/relationships/image" Target="../media/image2.PNG"/><Relationship Id="rId3" Type="http://schemas.microsoft.com/office/2007/relationships/hdphoto" Target="../media/hdphoto1.wdp"/><Relationship Id="rId21" Type="http://schemas.microsoft.com/office/2007/relationships/hdphoto" Target="../media/hdphoto10.wdp"/><Relationship Id="rId34" Type="http://schemas.openxmlformats.org/officeDocument/2006/relationships/image" Target="../media/image21.png"/><Relationship Id="rId7" Type="http://schemas.microsoft.com/office/2007/relationships/hdphoto" Target="../media/hdphoto3.wdp"/><Relationship Id="rId12" Type="http://schemas.openxmlformats.org/officeDocument/2006/relationships/image" Target="../media/image8.png"/><Relationship Id="rId17" Type="http://schemas.microsoft.com/office/2007/relationships/hdphoto" Target="../media/hdphoto8.wdp"/><Relationship Id="rId25" Type="http://schemas.openxmlformats.org/officeDocument/2006/relationships/image" Target="../media/image15.png"/><Relationship Id="rId33" Type="http://schemas.openxmlformats.org/officeDocument/2006/relationships/image" Target="../media/image20.png"/><Relationship Id="rId38" Type="http://schemas.openxmlformats.org/officeDocument/2006/relationships/image" Target="../media/image24.png"/><Relationship Id="rId2" Type="http://schemas.openxmlformats.org/officeDocument/2006/relationships/image" Target="../media/image3.png"/><Relationship Id="rId16" Type="http://schemas.openxmlformats.org/officeDocument/2006/relationships/image" Target="../media/image10.png"/><Relationship Id="rId20" Type="http://schemas.openxmlformats.org/officeDocument/2006/relationships/image" Target="../media/image12.png"/><Relationship Id="rId29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5.wdp"/><Relationship Id="rId24" Type="http://schemas.microsoft.com/office/2007/relationships/hdphoto" Target="../media/hdphoto11.wdp"/><Relationship Id="rId32" Type="http://schemas.microsoft.com/office/2007/relationships/hdphoto" Target="../media/hdphoto14.wdp"/><Relationship Id="rId37" Type="http://schemas.openxmlformats.org/officeDocument/2006/relationships/image" Target="../media/image23.png"/><Relationship Id="rId5" Type="http://schemas.microsoft.com/office/2007/relationships/hdphoto" Target="../media/hdphoto2.wdp"/><Relationship Id="rId15" Type="http://schemas.microsoft.com/office/2007/relationships/hdphoto" Target="../media/hdphoto7.wdp"/><Relationship Id="rId23" Type="http://schemas.openxmlformats.org/officeDocument/2006/relationships/image" Target="../media/image14.png"/><Relationship Id="rId28" Type="http://schemas.microsoft.com/office/2007/relationships/hdphoto" Target="../media/hdphoto12.wdp"/><Relationship Id="rId36" Type="http://schemas.openxmlformats.org/officeDocument/2006/relationships/image" Target="../media/image22.png"/><Relationship Id="rId10" Type="http://schemas.openxmlformats.org/officeDocument/2006/relationships/image" Target="../media/image7.png"/><Relationship Id="rId19" Type="http://schemas.microsoft.com/office/2007/relationships/hdphoto" Target="../media/hdphoto9.wdp"/><Relationship Id="rId31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microsoft.com/office/2007/relationships/hdphoto" Target="../media/hdphoto4.wdp"/><Relationship Id="rId14" Type="http://schemas.openxmlformats.org/officeDocument/2006/relationships/image" Target="../media/image9.png"/><Relationship Id="rId22" Type="http://schemas.openxmlformats.org/officeDocument/2006/relationships/image" Target="../media/image13.png"/><Relationship Id="rId27" Type="http://schemas.openxmlformats.org/officeDocument/2006/relationships/image" Target="../media/image17.png"/><Relationship Id="rId30" Type="http://schemas.microsoft.com/office/2007/relationships/hdphoto" Target="../media/hdphoto13.wdp"/><Relationship Id="rId35" Type="http://schemas.microsoft.com/office/2007/relationships/hdphoto" Target="../media/hdphoto15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6">
            <a:extLst>
              <a:ext uri="{FF2B5EF4-FFF2-40B4-BE49-F238E27FC236}">
                <a16:creationId xmlns:a16="http://schemas.microsoft.com/office/drawing/2014/main" id="{693B08FD-5ECC-4728-AA84-CD6AC875B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Freeform: Shape 8">
            <a:extLst>
              <a:ext uri="{FF2B5EF4-FFF2-40B4-BE49-F238E27FC236}">
                <a16:creationId xmlns:a16="http://schemas.microsoft.com/office/drawing/2014/main" id="{2549107E-EC98-4933-8F8F-A1713C393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216557"/>
          </a:xfrm>
          <a:custGeom>
            <a:avLst/>
            <a:gdLst>
              <a:gd name="connsiteX0" fmla="*/ 0 w 12188952"/>
              <a:gd name="connsiteY0" fmla="*/ 0 h 6216557"/>
              <a:gd name="connsiteX1" fmla="*/ 12188952 w 12188952"/>
              <a:gd name="connsiteY1" fmla="*/ 0 h 6216557"/>
              <a:gd name="connsiteX2" fmla="*/ 12188952 w 12188952"/>
              <a:gd name="connsiteY2" fmla="*/ 5609705 h 6216557"/>
              <a:gd name="connsiteX3" fmla="*/ 12049115 w 12188952"/>
              <a:gd name="connsiteY3" fmla="*/ 5640762 h 6216557"/>
              <a:gd name="connsiteX4" fmla="*/ 6096001 w 12188952"/>
              <a:gd name="connsiteY4" fmla="*/ 6216557 h 6216557"/>
              <a:gd name="connsiteX5" fmla="*/ 142887 w 12188952"/>
              <a:gd name="connsiteY5" fmla="*/ 5640762 h 6216557"/>
              <a:gd name="connsiteX6" fmla="*/ 0 w 12188952"/>
              <a:gd name="connsiteY6" fmla="*/ 5609028 h 6216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6216557">
                <a:moveTo>
                  <a:pt x="0" y="0"/>
                </a:moveTo>
                <a:lnTo>
                  <a:pt x="12188952" y="0"/>
                </a:lnTo>
                <a:lnTo>
                  <a:pt x="12188952" y="5609705"/>
                </a:lnTo>
                <a:lnTo>
                  <a:pt x="12049115" y="5640762"/>
                </a:lnTo>
                <a:cubicBezTo>
                  <a:pt x="10313281" y="6006147"/>
                  <a:pt x="8275571" y="6216557"/>
                  <a:pt x="6096001" y="6216557"/>
                </a:cubicBezTo>
                <a:cubicBezTo>
                  <a:pt x="3916432" y="6216557"/>
                  <a:pt x="1878721" y="6006147"/>
                  <a:pt x="142887" y="5640762"/>
                </a:cubicBezTo>
                <a:lnTo>
                  <a:pt x="0" y="5609028"/>
                </a:lnTo>
                <a:close/>
              </a:path>
            </a:pathLst>
          </a:custGeom>
          <a:ln w="9525">
            <a:noFill/>
          </a:ln>
          <a:effectLst>
            <a:outerShdw blurRad="50800" dist="38100" dir="5400000" algn="t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7" name="Picture 1" descr="Tinta azul bajo el agua">
            <a:extLst>
              <a:ext uri="{FF2B5EF4-FFF2-40B4-BE49-F238E27FC236}">
                <a16:creationId xmlns:a16="http://schemas.microsoft.com/office/drawing/2014/main" id="{9FF872E2-DE4C-49F2-A254-3246C2EA1AA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-34628"/>
            <a:ext cx="12191980" cy="6216557"/>
          </a:xfrm>
          <a:custGeom>
            <a:avLst/>
            <a:gdLst/>
            <a:ahLst/>
            <a:cxnLst/>
            <a:rect l="l" t="t" r="r" b="b"/>
            <a:pathLst>
              <a:path w="12188952" h="6216557">
                <a:moveTo>
                  <a:pt x="0" y="0"/>
                </a:moveTo>
                <a:lnTo>
                  <a:pt x="12188952" y="0"/>
                </a:lnTo>
                <a:lnTo>
                  <a:pt x="12188952" y="5609705"/>
                </a:lnTo>
                <a:lnTo>
                  <a:pt x="12049115" y="5640762"/>
                </a:lnTo>
                <a:cubicBezTo>
                  <a:pt x="10313281" y="6006147"/>
                  <a:pt x="8275571" y="6216557"/>
                  <a:pt x="6096001" y="6216557"/>
                </a:cubicBezTo>
                <a:cubicBezTo>
                  <a:pt x="3916432" y="6216557"/>
                  <a:pt x="1878721" y="6006147"/>
                  <a:pt x="142887" y="5640762"/>
                </a:cubicBezTo>
                <a:lnTo>
                  <a:pt x="0" y="5609028"/>
                </a:lnTo>
                <a:close/>
              </a:path>
            </a:pathLst>
          </a:cu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50D9F3A-18A2-4346-8663-7FBF4F3E3252}"/>
              </a:ext>
            </a:extLst>
          </p:cNvPr>
          <p:cNvSpPr txBox="1"/>
          <p:nvPr/>
        </p:nvSpPr>
        <p:spPr>
          <a:xfrm>
            <a:off x="7488194" y="1753619"/>
            <a:ext cx="4217773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6000" b="1" dirty="0">
                <a:ln/>
                <a:solidFill>
                  <a:schemeClr val="accent4"/>
                </a:solidFill>
              </a:rPr>
              <a:t>MI FAMILIA</a:t>
            </a:r>
          </a:p>
        </p:txBody>
      </p:sp>
      <p:sp>
        <p:nvSpPr>
          <p:cNvPr id="6" name="Flecha: a la derecha 5">
            <a:extLst>
              <a:ext uri="{FF2B5EF4-FFF2-40B4-BE49-F238E27FC236}">
                <a16:creationId xmlns:a16="http://schemas.microsoft.com/office/drawing/2014/main" id="{84D5C50F-B6DC-483E-81D8-F5B9C0E039F8}"/>
              </a:ext>
            </a:extLst>
          </p:cNvPr>
          <p:cNvSpPr/>
          <p:nvPr/>
        </p:nvSpPr>
        <p:spPr>
          <a:xfrm>
            <a:off x="11175240" y="6065589"/>
            <a:ext cx="552098" cy="371192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73A1B41-5E1F-4512-957C-AB54FE0C7B5D}"/>
              </a:ext>
            </a:extLst>
          </p:cNvPr>
          <p:cNvSpPr/>
          <p:nvPr/>
        </p:nvSpPr>
        <p:spPr>
          <a:xfrm>
            <a:off x="11043883" y="5857359"/>
            <a:ext cx="814812" cy="7876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73A89B19-BD4A-4AC5-BE74-07C851013F7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4591" y="6275678"/>
            <a:ext cx="1257935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259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6">
            <a:extLst>
              <a:ext uri="{FF2B5EF4-FFF2-40B4-BE49-F238E27FC236}">
                <a16:creationId xmlns:a16="http://schemas.microsoft.com/office/drawing/2014/main" id="{693B08FD-5ECC-4728-AA84-CD6AC875B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Freeform: Shape 8">
            <a:extLst>
              <a:ext uri="{FF2B5EF4-FFF2-40B4-BE49-F238E27FC236}">
                <a16:creationId xmlns:a16="http://schemas.microsoft.com/office/drawing/2014/main" id="{2549107E-EC98-4933-8F8F-A1713C393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216557"/>
          </a:xfrm>
          <a:custGeom>
            <a:avLst/>
            <a:gdLst>
              <a:gd name="connsiteX0" fmla="*/ 0 w 12188952"/>
              <a:gd name="connsiteY0" fmla="*/ 0 h 6216557"/>
              <a:gd name="connsiteX1" fmla="*/ 12188952 w 12188952"/>
              <a:gd name="connsiteY1" fmla="*/ 0 h 6216557"/>
              <a:gd name="connsiteX2" fmla="*/ 12188952 w 12188952"/>
              <a:gd name="connsiteY2" fmla="*/ 5609705 h 6216557"/>
              <a:gd name="connsiteX3" fmla="*/ 12049115 w 12188952"/>
              <a:gd name="connsiteY3" fmla="*/ 5640762 h 6216557"/>
              <a:gd name="connsiteX4" fmla="*/ 6096001 w 12188952"/>
              <a:gd name="connsiteY4" fmla="*/ 6216557 h 6216557"/>
              <a:gd name="connsiteX5" fmla="*/ 142887 w 12188952"/>
              <a:gd name="connsiteY5" fmla="*/ 5640762 h 6216557"/>
              <a:gd name="connsiteX6" fmla="*/ 0 w 12188952"/>
              <a:gd name="connsiteY6" fmla="*/ 5609028 h 6216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6216557">
                <a:moveTo>
                  <a:pt x="0" y="0"/>
                </a:moveTo>
                <a:lnTo>
                  <a:pt x="12188952" y="0"/>
                </a:lnTo>
                <a:lnTo>
                  <a:pt x="12188952" y="5609705"/>
                </a:lnTo>
                <a:lnTo>
                  <a:pt x="12049115" y="5640762"/>
                </a:lnTo>
                <a:cubicBezTo>
                  <a:pt x="10313281" y="6006147"/>
                  <a:pt x="8275571" y="6216557"/>
                  <a:pt x="6096001" y="6216557"/>
                </a:cubicBezTo>
                <a:cubicBezTo>
                  <a:pt x="3916432" y="6216557"/>
                  <a:pt x="1878721" y="6006147"/>
                  <a:pt x="142887" y="5640762"/>
                </a:cubicBezTo>
                <a:lnTo>
                  <a:pt x="0" y="5609028"/>
                </a:lnTo>
                <a:close/>
              </a:path>
            </a:pathLst>
          </a:custGeom>
          <a:ln w="9525">
            <a:noFill/>
          </a:ln>
          <a:effectLst>
            <a:outerShdw blurRad="50800" dist="38100" dir="5400000" algn="t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50D9F3A-18A2-4346-8663-7FBF4F3E3252}"/>
              </a:ext>
            </a:extLst>
          </p:cNvPr>
          <p:cNvSpPr txBox="1"/>
          <p:nvPr/>
        </p:nvSpPr>
        <p:spPr>
          <a:xfrm>
            <a:off x="7488194" y="1753619"/>
            <a:ext cx="4217773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6000" b="1" dirty="0">
                <a:ln/>
                <a:solidFill>
                  <a:schemeClr val="accent4"/>
                </a:solidFill>
              </a:rPr>
              <a:t>MI FAMILIA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C2B0050-A2EA-4883-A679-B8155532855C}"/>
              </a:ext>
            </a:extLst>
          </p:cNvPr>
          <p:cNvSpPr txBox="1"/>
          <p:nvPr/>
        </p:nvSpPr>
        <p:spPr>
          <a:xfrm>
            <a:off x="1587374" y="641443"/>
            <a:ext cx="450862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Actividad ideal para ver y entender los diferentes tipos de familia que hay. Así como la aceptación de la de los demás.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Un juego para que ellos interactúen en pizarra digital como en el ordenador.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1.Debe hacer clic en el niño o la niña después dirá su nombre.</a:t>
            </a:r>
          </a:p>
          <a:p>
            <a:endParaRPr lang="es-ES" dirty="0"/>
          </a:p>
          <a:p>
            <a:r>
              <a:rPr lang="es-ES" dirty="0"/>
              <a:t>2.A continuación seleccionara los personajes que forman su unidad familiar.</a:t>
            </a:r>
          </a:p>
          <a:p>
            <a:endParaRPr lang="es-ES" dirty="0"/>
          </a:p>
          <a:p>
            <a:r>
              <a:rPr lang="es-ES" dirty="0"/>
              <a:t>3.Una forma fácil de empezar una charla con toda la clase y trabajar valores, la familia, las diferencias…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F79FC72-CA54-497A-A661-FA73EB70CEE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43144" y="6167946"/>
            <a:ext cx="1212167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21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6">
            <a:extLst>
              <a:ext uri="{FF2B5EF4-FFF2-40B4-BE49-F238E27FC236}">
                <a16:creationId xmlns:a16="http://schemas.microsoft.com/office/drawing/2014/main" id="{693B08FD-5ECC-4728-AA84-CD6AC875B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Freeform: Shape 8">
            <a:extLst>
              <a:ext uri="{FF2B5EF4-FFF2-40B4-BE49-F238E27FC236}">
                <a16:creationId xmlns:a16="http://schemas.microsoft.com/office/drawing/2014/main" id="{2549107E-EC98-4933-8F8F-A1713C393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216557"/>
          </a:xfrm>
          <a:custGeom>
            <a:avLst/>
            <a:gdLst>
              <a:gd name="connsiteX0" fmla="*/ 0 w 12188952"/>
              <a:gd name="connsiteY0" fmla="*/ 0 h 6216557"/>
              <a:gd name="connsiteX1" fmla="*/ 12188952 w 12188952"/>
              <a:gd name="connsiteY1" fmla="*/ 0 h 6216557"/>
              <a:gd name="connsiteX2" fmla="*/ 12188952 w 12188952"/>
              <a:gd name="connsiteY2" fmla="*/ 5609705 h 6216557"/>
              <a:gd name="connsiteX3" fmla="*/ 12049115 w 12188952"/>
              <a:gd name="connsiteY3" fmla="*/ 5640762 h 6216557"/>
              <a:gd name="connsiteX4" fmla="*/ 6096001 w 12188952"/>
              <a:gd name="connsiteY4" fmla="*/ 6216557 h 6216557"/>
              <a:gd name="connsiteX5" fmla="*/ 142887 w 12188952"/>
              <a:gd name="connsiteY5" fmla="*/ 5640762 h 6216557"/>
              <a:gd name="connsiteX6" fmla="*/ 0 w 12188952"/>
              <a:gd name="connsiteY6" fmla="*/ 5609028 h 6216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6216557">
                <a:moveTo>
                  <a:pt x="0" y="0"/>
                </a:moveTo>
                <a:lnTo>
                  <a:pt x="12188952" y="0"/>
                </a:lnTo>
                <a:lnTo>
                  <a:pt x="12188952" y="5609705"/>
                </a:lnTo>
                <a:lnTo>
                  <a:pt x="12049115" y="5640762"/>
                </a:lnTo>
                <a:cubicBezTo>
                  <a:pt x="10313281" y="6006147"/>
                  <a:pt x="8275571" y="6216557"/>
                  <a:pt x="6096001" y="6216557"/>
                </a:cubicBezTo>
                <a:cubicBezTo>
                  <a:pt x="3916432" y="6216557"/>
                  <a:pt x="1878721" y="6006147"/>
                  <a:pt x="142887" y="5640762"/>
                </a:cubicBezTo>
                <a:lnTo>
                  <a:pt x="0" y="5609028"/>
                </a:lnTo>
                <a:close/>
              </a:path>
            </a:pathLst>
          </a:custGeom>
          <a:ln w="9525">
            <a:noFill/>
          </a:ln>
          <a:effectLst>
            <a:outerShdw blurRad="50800" dist="38100" dir="5400000" algn="t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Elipse 38">
            <a:extLst>
              <a:ext uri="{FF2B5EF4-FFF2-40B4-BE49-F238E27FC236}">
                <a16:creationId xmlns:a16="http://schemas.microsoft.com/office/drawing/2014/main" id="{91EE534E-7B93-4BC5-923E-D7AC5F68D88E}"/>
              </a:ext>
            </a:extLst>
          </p:cNvPr>
          <p:cNvSpPr/>
          <p:nvPr/>
        </p:nvSpPr>
        <p:spPr>
          <a:xfrm>
            <a:off x="6739892" y="144090"/>
            <a:ext cx="4748771" cy="445000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8" name="Imagen 37">
            <a:extLst>
              <a:ext uri="{FF2B5EF4-FFF2-40B4-BE49-F238E27FC236}">
                <a16:creationId xmlns:a16="http://schemas.microsoft.com/office/drawing/2014/main" id="{1BB586AB-44EF-4BEB-B519-D20C11E1D1F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19" b="97593" l="0" r="91364">
                        <a14:foregroundMark x1="36364" y1="17287" x2="27273" y2="87965"/>
                        <a14:foregroundMark x1="27273" y1="87965" x2="70455" y2="59519"/>
                        <a14:foregroundMark x1="70455" y1="59519" x2="21818" y2="64114"/>
                        <a14:foregroundMark x1="32273" y1="20569" x2="17727" y2="25602"/>
                        <a14:foregroundMark x1="82273" y1="29322" x2="45909" y2="219"/>
                        <a14:foregroundMark x1="45909" y1="219" x2="45455" y2="24945"/>
                        <a14:foregroundMark x1="91364" y1="28665" x2="83636" y2="28665"/>
                        <a14:foregroundMark x1="58636" y1="34354" x2="40455" y2="35667"/>
                        <a14:foregroundMark x1="0" y1="31072" x2="18636" y2="26258"/>
                        <a14:foregroundMark x1="60000" y1="91247" x2="71818" y2="93654"/>
                        <a14:foregroundMark x1="49545" y1="39387" x2="37727" y2="37637"/>
                        <a14:foregroundMark x1="58636" y1="36980" x2="67727" y2="36324"/>
                        <a14:foregroundMark x1="55909" y1="40700" x2="58636" y2="35011"/>
                        <a14:foregroundMark x1="28636" y1="95624" x2="32273" y2="85558"/>
                        <a14:foregroundMark x1="64545" y1="96061" x2="70455" y2="9759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1568050" y="1743666"/>
            <a:ext cx="603020" cy="1250847"/>
          </a:xfrm>
          <a:prstGeom prst="rect">
            <a:avLst/>
          </a:prstGeom>
        </p:spPr>
      </p:pic>
      <p:sp>
        <p:nvSpPr>
          <p:cNvPr id="40" name="CuadroTexto 39">
            <a:extLst>
              <a:ext uri="{FF2B5EF4-FFF2-40B4-BE49-F238E27FC236}">
                <a16:creationId xmlns:a16="http://schemas.microsoft.com/office/drawing/2014/main" id="{14C99D41-E50A-45A4-B9C0-D08C7C04F6E9}"/>
              </a:ext>
            </a:extLst>
          </p:cNvPr>
          <p:cNvSpPr txBox="1"/>
          <p:nvPr/>
        </p:nvSpPr>
        <p:spPr>
          <a:xfrm>
            <a:off x="200298" y="1076628"/>
            <a:ext cx="761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SOY:</a:t>
            </a:r>
          </a:p>
        </p:txBody>
      </p: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B2A7D26C-1F0A-4EB7-9EF5-7026D245992E}"/>
              </a:ext>
            </a:extLst>
          </p:cNvPr>
          <p:cNvCxnSpPr>
            <a:stCxn id="40" idx="3"/>
          </p:cNvCxnSpPr>
          <p:nvPr/>
        </p:nvCxnSpPr>
        <p:spPr>
          <a:xfrm flipV="1">
            <a:off x="961924" y="977774"/>
            <a:ext cx="464882" cy="283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>
            <a:extLst>
              <a:ext uri="{FF2B5EF4-FFF2-40B4-BE49-F238E27FC236}">
                <a16:creationId xmlns:a16="http://schemas.microsoft.com/office/drawing/2014/main" id="{F74E04E9-4E48-404A-B8A3-3844B82E744E}"/>
              </a:ext>
            </a:extLst>
          </p:cNvPr>
          <p:cNvCxnSpPr>
            <a:stCxn id="40" idx="3"/>
          </p:cNvCxnSpPr>
          <p:nvPr/>
        </p:nvCxnSpPr>
        <p:spPr>
          <a:xfrm>
            <a:off x="961924" y="1261294"/>
            <a:ext cx="541978" cy="8843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uadroTexto 44">
            <a:extLst>
              <a:ext uri="{FF2B5EF4-FFF2-40B4-BE49-F238E27FC236}">
                <a16:creationId xmlns:a16="http://schemas.microsoft.com/office/drawing/2014/main" id="{6494E6DE-5216-4EEF-97F4-9FB133A21FD9}"/>
              </a:ext>
            </a:extLst>
          </p:cNvPr>
          <p:cNvSpPr txBox="1"/>
          <p:nvPr/>
        </p:nvSpPr>
        <p:spPr>
          <a:xfrm>
            <a:off x="2002663" y="1440001"/>
            <a:ext cx="2339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ME LLAMO:_______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40E208F6-6FB5-4DF6-88DA-FEA92CE6ADC4}"/>
              </a:ext>
            </a:extLst>
          </p:cNvPr>
          <p:cNvSpPr txBox="1"/>
          <p:nvPr/>
        </p:nvSpPr>
        <p:spPr>
          <a:xfrm>
            <a:off x="137570" y="4472799"/>
            <a:ext cx="3807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u="sng" dirty="0"/>
              <a:t>MI FAMILIA TIENE:</a:t>
            </a:r>
          </a:p>
        </p:txBody>
      </p:sp>
      <p:pic>
        <p:nvPicPr>
          <p:cNvPr id="36" name="Imagen 35">
            <a:extLst>
              <a:ext uri="{FF2B5EF4-FFF2-40B4-BE49-F238E27FC236}">
                <a16:creationId xmlns:a16="http://schemas.microsoft.com/office/drawing/2014/main" id="{389C4CB6-F3B1-4840-9BD5-66107813F27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755" b="99281" l="4724" r="88583">
                        <a14:foregroundMark x1="58268" y1="93765" x2="31890" y2="93765"/>
                        <a14:foregroundMark x1="4724" y1="9113" x2="71260" y2="11031"/>
                        <a14:foregroundMark x1="71260" y1="11031" x2="23622" y2="35731"/>
                        <a14:foregroundMark x1="23622" y1="35731" x2="44882" y2="72182"/>
                        <a14:foregroundMark x1="44882" y1="72182" x2="41339" y2="51079"/>
                        <a14:foregroundMark x1="33071" y1="96643" x2="31890" y2="95204"/>
                        <a14:foregroundMark x1="57087" y1="98082" x2="61811" y2="92326"/>
                        <a14:foregroundMark x1="36614" y1="99520" x2="30709" y2="99520"/>
                        <a14:foregroundMark x1="50000" y1="10552" x2="35433" y2="5995"/>
                        <a14:foregroundMark x1="43701" y1="38609" x2="53543" y2="3932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03902" y="195114"/>
            <a:ext cx="761626" cy="1250846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6B52FA51-2CF6-432B-9C9C-83B0A6AE1CB2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288" b="97014" l="6334" r="89865">
                        <a14:foregroundMark x1="25253" y1="28101" x2="17821" y2="57504"/>
                        <a14:foregroundMark x1="17821" y1="57504" x2="20524" y2="26570"/>
                        <a14:foregroundMark x1="20524" y1="26570" x2="17821" y2="89357"/>
                        <a14:foregroundMark x1="17821" y1="89357" x2="29983" y2="60031"/>
                        <a14:foregroundMark x1="29983" y1="60031" x2="29983" y2="29173"/>
                        <a14:foregroundMark x1="29983" y1="29173" x2="48902" y2="56585"/>
                        <a14:foregroundMark x1="48902" y1="56585" x2="46199" y2="93645"/>
                        <a14:foregroundMark x1="54522" y1="29849" x2="52956" y2="31547"/>
                        <a14:foregroundMark x1="57686" y1="26417" x2="56581" y2="27615"/>
                        <a14:foregroundMark x1="73656" y1="27615" x2="73902" y2="27565"/>
                        <a14:foregroundMark x1="55643" y1="31275" x2="57003" y2="30999"/>
                        <a14:foregroundMark x1="54307" y1="31547" x2="55517" y2="31301"/>
                        <a14:foregroundMark x1="28632" y1="29862" x2="25929" y2="26417"/>
                        <a14:foregroundMark x1="40118" y1="25345" x2="21875" y2="4441"/>
                        <a14:foregroundMark x1="36740" y1="17381" x2="24578" y2="13476"/>
                        <a14:foregroundMark x1="31334" y1="97090" x2="13767" y2="94793"/>
                        <a14:foregroundMark x1="25253" y1="17994" x2="34713" y2="4441"/>
                        <a14:foregroundMark x1="16470" y1="16233" x2="27956" y2="8959"/>
                        <a14:foregroundMark x1="15794" y1="22511" x2="6334" y2="53139"/>
                        <a14:foregroundMark x1="6334" y1="53139" x2="9037" y2="79556"/>
                        <a14:foregroundMark x1="38767" y1="15697" x2="38091" y2="9495"/>
                        <a14:foregroundMark x1="63303" y1="34100" x2="78899" y2="33333"/>
                        <a14:foregroundMark x1="72018" y1="29885" x2="78899" y2="30651"/>
                        <a14:foregroundMark x1="54587" y1="28352" x2="74771" y2="29119"/>
                        <a14:foregroundMark x1="66055" y1="29885" x2="82110" y2="29119"/>
                        <a14:foregroundMark x1="76606" y1="26437" x2="84404" y2="34100"/>
                        <a14:foregroundMark x1="72018" y1="25287" x2="59633" y2="26437"/>
                        <a14:foregroundMark x1="67890" y1="32567" x2="51835" y2="31418"/>
                        <a14:backgroundMark x1="57299" y1="24898" x2="57553" y2="239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93" y="5157135"/>
            <a:ext cx="1328656" cy="1589426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83F5E04D-7131-47B4-9A3B-EA7F64579F1F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2374" b="97243" l="8193" r="89865">
                        <a14:foregroundMark x1="63429" y1="28331" x2="54392" y2="28867"/>
                        <a14:foregroundMark x1="33699" y1="21133" x2="8193" y2="45712"/>
                        <a14:foregroundMark x1="8193" y1="45712" x2="10220" y2="76799"/>
                        <a14:foregroundMark x1="10220" y1="76799" x2="31672" y2="51608"/>
                        <a14:foregroundMark x1="31672" y1="51608" x2="47297" y2="80322"/>
                        <a14:foregroundMark x1="47297" y1="80322" x2="45270" y2="50153"/>
                        <a14:foregroundMark x1="45270" y1="50153" x2="47297" y2="49847"/>
                        <a14:foregroundMark x1="33699" y1="35452" x2="36740" y2="3828"/>
                        <a14:foregroundMark x1="36740" y1="3828" x2="17736" y2="35145"/>
                        <a14:foregroundMark x1="17736" y1="35145" x2="22128" y2="60873"/>
                        <a14:foregroundMark x1="26014" y1="15620" x2="24662" y2="2374"/>
                        <a14:foregroundMark x1="26014" y1="13400" x2="31166" y2="5130"/>
                        <a14:foregroundMark x1="33699" y1="12328" x2="27280" y2="12328"/>
                        <a14:foregroundMark x1="29223" y1="14012" x2="18919" y2="6279"/>
                        <a14:foregroundMark x1="28547" y1="97243" x2="26605" y2="95559"/>
                        <a14:foregroundMark x1="55659" y1="29939" x2="64696" y2="29403"/>
                        <a14:foregroundMark x1="62753" y1="31087" x2="60220" y2="25574"/>
                        <a14:foregroundMark x1="61064" y1="30858" x2="79814" y2="24809"/>
                        <a14:foregroundMark x1="59122" y1="28637" x2="59122" y2="28637"/>
                        <a14:foregroundMark x1="61064" y1="30322" x2="61064" y2="30322"/>
                        <a14:foregroundMark x1="61740" y1="32542" x2="61740" y2="32542"/>
                        <a14:foregroundMark x1="58530" y1="31394" x2="58530" y2="31394"/>
                        <a14:foregroundMark x1="59122" y1="30322" x2="61740" y2="31394"/>
                        <a14:foregroundMark x1="63007" y1="28637" x2="58530" y2="30858"/>
                        <a14:foregroundMark x1="73311" y1="30168" x2="78463" y2="29556"/>
                        <a14:foregroundMark x1="77787" y1="30168" x2="77787" y2="28484"/>
                        <a14:foregroundMark x1="59713" y1="23507" x2="77787" y2="31240"/>
                        <a14:foregroundMark x1="79730" y1="32925" x2="79054" y2="29020"/>
                        <a14:foregroundMark x1="76689" y1="33461" x2="77280" y2="29020"/>
                        <a14:foregroundMark x1="79223" y1="30704" x2="79223" y2="2741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9001" y="5157135"/>
            <a:ext cx="1402430" cy="1642416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A3F6B2C6-A39C-4005-A514-E8C2603A92F9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3806" b="94030" l="1217" r="89977">
                        <a14:foregroundMark x1="62283" y1="46791" x2="73349" y2="45522"/>
                        <a14:foregroundMark x1="41483" y1="89701" x2="13731" y2="11642"/>
                        <a14:foregroundMark x1="13731" y1="11642" x2="50463" y2="34925"/>
                        <a14:foregroundMark x1="50463" y1="34925" x2="26072" y2="64030"/>
                        <a14:foregroundMark x1="26072" y1="64030" x2="19293" y2="29701"/>
                        <a14:foregroundMark x1="19293" y1="29701" x2="20684" y2="67836"/>
                        <a14:foregroundMark x1="20684" y1="67836" x2="54114" y2="83209"/>
                        <a14:foregroundMark x1="54114" y1="83209" x2="60313" y2="47612"/>
                        <a14:foregroundMark x1="60313" y1="47612" x2="82387" y2="44851"/>
                        <a14:foregroundMark x1="53940" y1="55597" x2="46292" y2="19104"/>
                        <a14:foregroundMark x1="46292" y1="19104" x2="9849" y2="7090"/>
                        <a14:foregroundMark x1="9849" y1="7090" x2="2607" y2="32910"/>
                        <a14:foregroundMark x1="1217" y1="18955" x2="29258" y2="42612"/>
                        <a14:foregroundMark x1="29258" y1="42612" x2="24102" y2="38582"/>
                        <a14:foregroundMark x1="28273" y1="35373" x2="44959" y2="35373"/>
                        <a14:foregroundMark x1="17903" y1="68881" x2="47683" y2="72015"/>
                        <a14:foregroundMark x1="43569" y1="94104" x2="10950" y2="91567"/>
                        <a14:foregroundMark x1="11645" y1="13955" x2="10950" y2="3806"/>
                        <a14:foregroundMark x1="33835" y1="32239" x2="31750" y2="30373"/>
                        <a14:foregroundMark x1="59502" y1="49254" x2="62283" y2="46119"/>
                        <a14:foregroundMark x1="76825" y1="51194" x2="75435" y2="461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2663" y="5304532"/>
            <a:ext cx="1305557" cy="1434469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EEC1AA11-34A0-4DA3-AFED-78504A9A78A6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screen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3284" b="94851" l="5919" r="93384">
                        <a14:foregroundMark x1="57591" y1="31119" x2="20056" y2="10746"/>
                        <a14:foregroundMark x1="20056" y1="10746" x2="25070" y2="19701"/>
                        <a14:foregroundMark x1="18384" y1="17164" x2="16783" y2="8358"/>
                        <a14:foregroundMark x1="61769" y1="31716" x2="38440" y2="12761"/>
                        <a14:foregroundMark x1="22563" y1="12761" x2="5919" y2="7761"/>
                        <a14:foregroundMark x1="55084" y1="85970" x2="28064" y2="57985"/>
                        <a14:foregroundMark x1="28064" y1="57985" x2="47563" y2="85373"/>
                        <a14:foregroundMark x1="15947" y1="48731" x2="60097" y2="61493"/>
                        <a14:foregroundMark x1="60097" y1="61493" x2="14276" y2="84104"/>
                        <a14:foregroundMark x1="14276" y1="84104" x2="41783" y2="93582"/>
                        <a14:foregroundMark x1="29248" y1="94179" x2="64276" y2="94851"/>
                        <a14:foregroundMark x1="47563" y1="40522" x2="35097" y2="38060"/>
                        <a14:foregroundMark x1="50070" y1="36119" x2="38440" y2="32313"/>
                        <a14:foregroundMark x1="18384" y1="4552" x2="11769" y2="3284"/>
                        <a14:foregroundMark x1="75070" y1="48134" x2="73398" y2="45597"/>
                        <a14:foregroundMark x1="80919" y1="47463" x2="74234" y2="48731"/>
                        <a14:foregroundMark x1="57591" y1="46269" x2="57591" y2="46269"/>
                        <a14:foregroundMark x1="75070" y1="50672" x2="85933" y2="49403"/>
                        <a14:foregroundMark x1="85933" y1="50672" x2="85933" y2="49403"/>
                        <a14:foregroundMark x1="88440" y1="53209" x2="76741" y2="48134"/>
                        <a14:foregroundMark x1="83426" y1="46866" x2="93454" y2="50000"/>
                        <a14:foregroundMark x1="47563" y1="34851" x2="52577" y2="355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69468" y="5312092"/>
            <a:ext cx="1086387" cy="1434469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01FBDA56-766B-4211-83A4-A651AECE4CF1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screen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5547" b="93750" l="9799" r="95705">
                        <a14:foregroundMark x1="28054" y1="18125" x2="27248" y2="23594"/>
                        <a14:foregroundMark x1="58255" y1="23125" x2="96107" y2="22109"/>
                        <a14:foregroundMark x1="54765" y1="92266" x2="35973" y2="66406"/>
                        <a14:foregroundMark x1="35973" y1="66406" x2="37047" y2="93828"/>
                        <a14:foregroundMark x1="37047" y1="93828" x2="69396" y2="91719"/>
                        <a14:foregroundMark x1="26309" y1="9609" x2="50470" y2="13125"/>
                        <a14:foregroundMark x1="61611" y1="26641" x2="61611" y2="21641"/>
                        <a14:foregroundMark x1="49530" y1="13125" x2="34899" y2="5547"/>
                        <a14:foregroundMark x1="85772" y1="21094" x2="89128" y2="20078"/>
                        <a14:foregroundMark x1="90067" y1="21641" x2="89128" y2="1859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15108" y="5023575"/>
            <a:ext cx="1051778" cy="180701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CB70B21-62BF-4C19-9E44-28396BF0CD41}"/>
              </a:ext>
            </a:extLst>
          </p:cNvPr>
          <p:cNvPicPr>
            <a:picLocks noChangeAspect="1"/>
          </p:cNvPicPr>
          <p:nvPr/>
        </p:nvPicPr>
        <p:blipFill>
          <a:blip r:embed="rId16" cstate="screen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1641" b="97500" l="5781" r="90000">
                        <a14:foregroundMark x1="41875" y1="7813" x2="45000" y2="5781"/>
                        <a14:foregroundMark x1="67656" y1="7813" x2="84219" y2="6797"/>
                        <a14:foregroundMark x1="88281" y1="22813" x2="73906" y2="31563"/>
                        <a14:foregroundMark x1="29531" y1="97656" x2="31563" y2="91953"/>
                        <a14:foregroundMark x1="42969" y1="3203" x2="30625" y2="1641"/>
                        <a14:foregroundMark x1="5781" y1="41406" x2="5781" y2="36719"/>
                        <a14:foregroundMark x1="45833" y1="11458" x2="29861" y2="121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1400" y="4986658"/>
            <a:ext cx="877330" cy="1754659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BDD55581-9FD7-4A5B-8C52-C58917A6DB9A}"/>
              </a:ext>
            </a:extLst>
          </p:cNvPr>
          <p:cNvPicPr>
            <a:picLocks noChangeAspect="1"/>
          </p:cNvPicPr>
          <p:nvPr/>
        </p:nvPicPr>
        <p:blipFill>
          <a:blip r:embed="rId18" cstate="screen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2500" b="97500" l="6875" r="99219">
                        <a14:foregroundMark x1="34844" y1="7813" x2="82813" y2="23594"/>
                        <a14:foregroundMark x1="82813" y1="23594" x2="82656" y2="8359"/>
                        <a14:foregroundMark x1="45313" y1="92422" x2="49375" y2="97656"/>
                        <a14:foregroundMark x1="39063" y1="15078" x2="29688" y2="12500"/>
                        <a14:foregroundMark x1="32813" y1="13047" x2="29688" y2="17656"/>
                        <a14:foregroundMark x1="30781" y1="5234" x2="47344" y2="2656"/>
                        <a14:foregroundMark x1="68125" y1="6250" x2="88906" y2="6250"/>
                        <a14:foregroundMark x1="65938" y1="9922" x2="99219" y2="7813"/>
                        <a14:foregroundMark x1="72188" y1="9375" x2="85781" y2="9922"/>
                        <a14:foregroundMark x1="28594" y1="95078" x2="46250" y2="96094"/>
                        <a14:foregroundMark x1="13125" y1="39453" x2="6875" y2="37422"/>
                        <a14:foregroundMark x1="71250" y1="6797" x2="67031" y2="7813"/>
                        <a14:foregroundMark x1="73281" y1="6250" x2="80469" y2="10391"/>
                        <a14:foregroundMark x1="72188" y1="11953" x2="57656" y2="5234"/>
                        <a14:foregroundMark x1="70156" y1="8828" x2="70156" y2="882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71780" y="4951712"/>
            <a:ext cx="871903" cy="174380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18459A8C-1492-4524-8DFC-F82732C78C8A}"/>
              </a:ext>
            </a:extLst>
          </p:cNvPr>
          <p:cNvPicPr>
            <a:picLocks noChangeAspect="1"/>
          </p:cNvPicPr>
          <p:nvPr/>
        </p:nvPicPr>
        <p:blipFill>
          <a:blip r:embed="rId20" cstate="screen">
            <a:extLst>
              <a:ext uri="{BEBA8EAE-BF5A-486C-A8C5-ECC9F3942E4B}">
                <a14:imgProps xmlns:a14="http://schemas.microsoft.com/office/drawing/2010/main">
                  <a14:imgLayer r:embed="rId21">
                    <a14:imgEffect>
                      <a14:backgroundRemoval t="1563" b="97031" l="10000" r="90000">
                        <a14:foregroundMark x1="39375" y1="9375" x2="38438" y2="1563"/>
                        <a14:foregroundMark x1="27344" y1="93750" x2="19063" y2="97031"/>
                        <a14:foregroundMark x1="71563" y1="96563" x2="65156" y2="92891"/>
                        <a14:foregroundMark x1="55000" y1="8906" x2="54063" y2="9375"/>
                        <a14:foregroundMark x1="58750" y1="9375" x2="71563" y2="11250"/>
                        <a14:foregroundMark x1="71563" y1="7031" x2="58750" y2="6641"/>
                        <a14:foregroundMark x1="73438" y1="8438" x2="69688" y2="4297"/>
                        <a14:foregroundMark x1="75313" y1="13516" x2="62344" y2="93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4686" y="4768284"/>
            <a:ext cx="981332" cy="196266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62BC2C6-8248-434C-BE19-C34A3EABE4A4}"/>
              </a:ext>
            </a:extLst>
          </p:cNvPr>
          <p:cNvPicPr>
            <a:picLocks noChangeAspect="1"/>
          </p:cNvPicPr>
          <p:nvPr/>
        </p:nvPicPr>
        <p:blipFill>
          <a:blip r:embed="rId22" cstate="screen">
            <a:extLst>
              <a:ext uri="{BEBA8EAE-BF5A-486C-A8C5-ECC9F3942E4B}">
                <a14:imgProps xmlns:a14="http://schemas.microsoft.com/office/drawing/2010/main">
                  <a14:imgLayer r:embed="rId21">
                    <a14:imgEffect>
                      <a14:backgroundRemoval t="2500" b="95859" l="10000" r="90000">
                        <a14:foregroundMark x1="34688" y1="12344" x2="37500" y2="11406"/>
                        <a14:foregroundMark x1="35625" y1="10078" x2="37500" y2="2656"/>
                        <a14:foregroundMark x1="47656" y1="5000" x2="32813" y2="2656"/>
                        <a14:foregroundMark x1="72500" y1="93984" x2="67813" y2="85234"/>
                        <a14:foregroundMark x1="35625" y1="91250" x2="23594" y2="95859"/>
                        <a14:foregroundMark x1="73438" y1="20234" x2="53125" y2="16953"/>
                        <a14:foregroundMark x1="68750" y1="9609" x2="48438" y2="9141"/>
                        <a14:foregroundMark x1="73438" y1="7734" x2="71563" y2="7266"/>
                        <a14:foregroundMark x1="72500" y1="8672" x2="54063" y2="6328"/>
                        <a14:foregroundMark x1="73438" y1="4063" x2="71563" y2="10547"/>
                        <a14:foregroundMark x1="71563" y1="6328" x2="67813" y2="632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7020" y="4782062"/>
            <a:ext cx="981332" cy="1962664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967B22D5-162D-42FB-AAD0-C756ECE673E6}"/>
              </a:ext>
            </a:extLst>
          </p:cNvPr>
          <p:cNvPicPr>
            <a:picLocks noChangeAspect="1"/>
          </p:cNvPicPr>
          <p:nvPr/>
        </p:nvPicPr>
        <p:blipFill>
          <a:blip r:embed="rId23" cstate="screen">
            <a:extLst>
              <a:ext uri="{BEBA8EAE-BF5A-486C-A8C5-ECC9F3942E4B}">
                <a14:imgProps xmlns:a14="http://schemas.microsoft.com/office/drawing/2010/main">
                  <a14:imgLayer r:embed="rId24">
                    <a14:imgEffect>
                      <a14:backgroundRemoval t="450" b="94228" l="1930" r="90000">
                        <a14:foregroundMark x1="37368" y1="26987" x2="19649" y2="26987"/>
                        <a14:foregroundMark x1="49561" y1="28861" x2="10789" y2="28861"/>
                        <a14:foregroundMark x1="49561" y1="28861" x2="16316" y2="37406"/>
                        <a14:foregroundMark x1="58421" y1="22264" x2="1930" y2="37406"/>
                        <a14:foregroundMark x1="54035" y1="29835" x2="49561" y2="35532"/>
                        <a14:foregroundMark x1="54035" y1="20315" x2="54035" y2="12744"/>
                        <a14:foregroundMark x1="54035" y1="12744" x2="27368" y2="13718"/>
                        <a14:foregroundMark x1="55088" y1="31709" x2="17456" y2="11844"/>
                        <a14:foregroundMark x1="38509" y1="28861" x2="17456" y2="5172"/>
                        <a14:foregroundMark x1="20789" y1="29835" x2="21842" y2="26012"/>
                        <a14:foregroundMark x1="18509" y1="25112" x2="31842" y2="39280"/>
                        <a14:foregroundMark x1="48509" y1="60120" x2="17456" y2="90480"/>
                        <a14:foregroundMark x1="31842" y1="47826" x2="40702" y2="94228"/>
                        <a14:foregroundMark x1="39649" y1="8996" x2="4123" y2="20315"/>
                        <a14:foregroundMark x1="37368" y1="15592" x2="54035" y2="6147"/>
                        <a14:foregroundMark x1="37368" y1="11844" x2="27368" y2="450"/>
                        <a14:foregroundMark x1="22982" y1="93328" x2="22982" y2="93328"/>
                        <a14:foregroundMark x1="48509" y1="46852" x2="76228" y2="45952"/>
                        <a14:foregroundMark x1="68421" y1="49700" x2="64035" y2="48801"/>
                        <a14:foregroundMark x1="27368" y1="91379" x2="22982" y2="90480"/>
                        <a14:foregroundMark x1="24123" y1="92354" x2="19649" y2="9235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601" y="4794027"/>
            <a:ext cx="816620" cy="955589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C7969F86-913F-4DF9-A81D-920B878C91DD}"/>
              </a:ext>
            </a:extLst>
          </p:cNvPr>
          <p:cNvPicPr>
            <a:picLocks noChangeAspect="1"/>
          </p:cNvPicPr>
          <p:nvPr/>
        </p:nvPicPr>
        <p:blipFill>
          <a:blip r:embed="rId25" cstate="screen">
            <a:extLst>
              <a:ext uri="{BEBA8EAE-BF5A-486C-A8C5-ECC9F3942E4B}">
                <a14:imgProps xmlns:a14="http://schemas.microsoft.com/office/drawing/2010/main">
                  <a14:imgLayer r:embed="rId24">
                    <a14:imgEffect>
                      <a14:backgroundRemoval t="375" b="93178" l="702" r="90000">
                        <a14:foregroundMark x1="40789" y1="31634" x2="19737" y2="11694"/>
                        <a14:foregroundMark x1="27456" y1="32534" x2="8596" y2="21214"/>
                        <a14:foregroundMark x1="42982" y1="14543" x2="20789" y2="10795"/>
                        <a14:foregroundMark x1="27456" y1="11694" x2="6404" y2="45802"/>
                        <a14:foregroundMark x1="17456" y1="32534" x2="38509" y2="31634"/>
                        <a14:foregroundMark x1="24123" y1="21214" x2="27456" y2="35382"/>
                        <a14:foregroundMark x1="46316" y1="49625" x2="75088" y2="49625"/>
                        <a14:foregroundMark x1="42982" y1="88456" x2="38509" y2="92279"/>
                        <a14:foregroundMark x1="41842" y1="20240" x2="877" y2="25937"/>
                        <a14:foregroundMark x1="48509" y1="21214" x2="5263" y2="15517"/>
                        <a14:foregroundMark x1="25263" y1="5997" x2="42982" y2="375"/>
                        <a14:foregroundMark x1="42982" y1="92279" x2="24123" y2="93178"/>
                        <a14:foregroundMark x1="77368" y1="50525" x2="58509" y2="48651"/>
                        <a14:foregroundMark x1="34123" y1="30660" x2="29649" y2="2593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4562" y="5799991"/>
            <a:ext cx="816620" cy="955589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046AFC51-0262-4430-92C8-BC54C1EE3C18}"/>
              </a:ext>
            </a:extLst>
          </p:cNvPr>
          <p:cNvPicPr>
            <a:picLocks noChangeAspect="1"/>
          </p:cNvPicPr>
          <p:nvPr/>
        </p:nvPicPr>
        <p:blipFill>
          <a:blip r:embed="rId26" cstate="screen">
            <a:extLst>
              <a:ext uri="{BEBA8EAE-BF5A-486C-A8C5-ECC9F3942E4B}">
                <a14:imgProps xmlns:a14="http://schemas.microsoft.com/office/drawing/2010/main">
                  <a14:imgLayer r:embed="rId24">
                    <a14:imgEffect>
                      <a14:backgroundRemoval t="2849" b="93778" l="439" r="90000">
                        <a14:foregroundMark x1="39386" y1="32234" x2="19386" y2="24663"/>
                        <a14:foregroundMark x1="40439" y1="93778" x2="40439" y2="93778"/>
                        <a14:foregroundMark x1="29386" y1="92879" x2="50439" y2="93778"/>
                        <a14:foregroundMark x1="49298" y1="20840" x2="3860" y2="24663"/>
                        <a14:foregroundMark x1="31579" y1="24663" x2="6053" y2="35082"/>
                        <a14:foregroundMark x1="16053" y1="25562" x2="45965" y2="32234"/>
                        <a14:foregroundMark x1="52632" y1="25562" x2="10526" y2="20840"/>
                        <a14:foregroundMark x1="47105" y1="16117" x2="12719" y2="33133"/>
                        <a14:foregroundMark x1="13860" y1="24663" x2="44912" y2="37856"/>
                        <a14:foregroundMark x1="42719" y1="40705" x2="42719" y2="2849"/>
                        <a14:foregroundMark x1="44912" y1="17016" x2="32719" y2="7571"/>
                        <a14:foregroundMark x1="38246" y1="9445" x2="16053" y2="8546"/>
                        <a14:foregroundMark x1="31579" y1="8546" x2="7193" y2="8546"/>
                        <a14:foregroundMark x1="39386" y1="6597" x2="5000" y2="31259"/>
                        <a14:foregroundMark x1="23860" y1="13268" x2="526" y2="26537"/>
                        <a14:foregroundMark x1="38246" y1="19865" x2="32719" y2="17991"/>
                        <a14:foregroundMark x1="23860" y1="91904" x2="32719" y2="93778"/>
                        <a14:foregroundMark x1="73684" y1="51124" x2="47105" y2="51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31689" y="4798388"/>
            <a:ext cx="816620" cy="955589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BDE24BE1-99ED-4133-986A-07A222A57D1F}"/>
              </a:ext>
            </a:extLst>
          </p:cNvPr>
          <p:cNvPicPr>
            <a:picLocks noChangeAspect="1"/>
          </p:cNvPicPr>
          <p:nvPr/>
        </p:nvPicPr>
        <p:blipFill rotWithShape="1">
          <a:blip r:embed="rId27" cstate="screen">
            <a:extLst>
              <a:ext uri="{BEBA8EAE-BF5A-486C-A8C5-ECC9F3942E4B}">
                <a14:imgProps xmlns:a14="http://schemas.microsoft.com/office/drawing/2010/main">
                  <a14:imgLayer r:embed="rId28">
                    <a14:imgEffect>
                      <a14:backgroundRemoval t="525" b="94303" l="9912" r="96256">
                        <a14:foregroundMark x1="32269" y1="24213" x2="55837" y2="28936"/>
                        <a14:foregroundMark x1="75330" y1="41304" x2="9912" y2="22339"/>
                        <a14:foregroundMark x1="43392" y1="28036" x2="9912" y2="26087"/>
                        <a14:foregroundMark x1="21035" y1="26087" x2="57269" y2="20465"/>
                        <a14:foregroundMark x1="61454" y1="18516" x2="9912" y2="27061"/>
                        <a14:foregroundMark x1="21035" y1="28036" x2="67070" y2="24213"/>
                        <a14:foregroundMark x1="60022" y1="24213" x2="50330" y2="5247"/>
                        <a14:foregroundMark x1="47577" y1="10945" x2="47577" y2="10945"/>
                        <a14:foregroundMark x1="43392" y1="10945" x2="43392" y2="10945"/>
                        <a14:foregroundMark x1="48899" y1="88606" x2="30837" y2="87706"/>
                        <a14:foregroundMark x1="86454" y1="54498" x2="58700" y2="47901"/>
                        <a14:foregroundMark x1="96256" y1="49775" x2="74009" y2="48876"/>
                        <a14:foregroundMark x1="72577" y1="52624" x2="87885" y2="47901"/>
                        <a14:foregroundMark x1="54515" y1="89580" x2="23899" y2="91454"/>
                        <a14:foregroundMark x1="29405" y1="31784" x2="29405" y2="31784"/>
                        <a14:foregroundMark x1="28084" y1="28036" x2="32269" y2="35607"/>
                        <a14:foregroundMark x1="21035" y1="9070" x2="44714" y2="525"/>
                        <a14:foregroundMark x1="43392" y1="94303" x2="29405" y2="94303"/>
                        <a14:foregroundMark x1="44860" y1="87898" x2="47664" y2="821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52954" y="5789137"/>
            <a:ext cx="650440" cy="955589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D46E5397-F76C-4727-AD0B-3B21659B8D8E}"/>
              </a:ext>
            </a:extLst>
          </p:cNvPr>
          <p:cNvPicPr>
            <a:picLocks noChangeAspect="1"/>
          </p:cNvPicPr>
          <p:nvPr/>
        </p:nvPicPr>
        <p:blipFill>
          <a:blip r:embed="rId29" cstate="screen">
            <a:extLst>
              <a:ext uri="{BEBA8EAE-BF5A-486C-A8C5-ECC9F3942E4B}">
                <a14:imgProps xmlns:a14="http://schemas.microsoft.com/office/drawing/2010/main">
                  <a14:imgLayer r:embed="rId30">
                    <a14:imgEffect>
                      <a14:backgroundRemoval t="3352" b="98085" l="3438" r="97891">
                        <a14:foregroundMark x1="22344" y1="17398" x2="30938" y2="61213"/>
                        <a14:foregroundMark x1="55000" y1="12131" x2="37813" y2="6864"/>
                        <a14:foregroundMark x1="36094" y1="20910" x2="24063" y2="29689"/>
                        <a14:foregroundMark x1="36094" y1="36712" x2="25781" y2="50678"/>
                        <a14:foregroundMark x1="18906" y1="33200" x2="41250" y2="61213"/>
                        <a14:foregroundMark x1="39531" y1="36712" x2="15469" y2="54190"/>
                        <a14:foregroundMark x1="27500" y1="47167" x2="34375" y2="17398"/>
                        <a14:foregroundMark x1="8594" y1="38468" x2="56719" y2="15642"/>
                        <a14:foregroundMark x1="29219" y1="19154" x2="10313" y2="10375"/>
                        <a14:foregroundMark x1="22344" y1="10375" x2="13750" y2="8619"/>
                        <a14:foregroundMark x1="37813" y1="31445" x2="39531" y2="62969"/>
                        <a14:foregroundMark x1="41250" y1="26177" x2="48125" y2="62969"/>
                        <a14:foregroundMark x1="20625" y1="54190" x2="6875" y2="27933"/>
                        <a14:foregroundMark x1="75625" y1="68236" x2="82500" y2="71748"/>
                        <a14:foregroundMark x1="79063" y1="73504" x2="6875" y2="85794"/>
                        <a14:foregroundMark x1="72188" y1="66480" x2="53281" y2="55946"/>
                        <a14:foregroundMark x1="84219" y1="69992" x2="63594" y2="50678"/>
                        <a14:foregroundMark x1="87656" y1="71748" x2="72188" y2="54190"/>
                        <a14:foregroundMark x1="89375" y1="69992" x2="61875" y2="47167"/>
                        <a14:foregroundMark x1="56719" y1="12131" x2="97891" y2="12131"/>
                        <a14:foregroundMark x1="73906" y1="17398" x2="79063" y2="8619"/>
                        <a14:foregroundMark x1="22344" y1="98085" x2="30938" y2="71748"/>
                        <a14:foregroundMark x1="72188" y1="91061" x2="60156" y2="87550"/>
                        <a14:foregroundMark x1="80781" y1="62969" x2="79063" y2="52434"/>
                        <a14:foregroundMark x1="87656" y1="77015" x2="85938" y2="62969"/>
                        <a14:foregroundMark x1="61875" y1="61213" x2="58438" y2="55946"/>
                        <a14:foregroundMark x1="3438" y1="31445" x2="3438" y2="31445"/>
                        <a14:foregroundMark x1="73906" y1="69992" x2="56719" y2="50678"/>
                        <a14:foregroundMark x1="53281" y1="10375" x2="97891" y2="10375"/>
                        <a14:foregroundMark x1="22344" y1="3352" x2="49844" y2="332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88663" y="5505370"/>
            <a:ext cx="527168" cy="516048"/>
          </a:xfrm>
          <a:prstGeom prst="rect">
            <a:avLst/>
          </a:prstGeom>
        </p:spPr>
      </p:pic>
      <p:pic>
        <p:nvPicPr>
          <p:cNvPr id="47" name="Imagen 46">
            <a:extLst>
              <a:ext uri="{FF2B5EF4-FFF2-40B4-BE49-F238E27FC236}">
                <a16:creationId xmlns:a16="http://schemas.microsoft.com/office/drawing/2014/main" id="{9985318A-5558-4A81-82F6-A07A901B9816}"/>
              </a:ext>
            </a:extLst>
          </p:cNvPr>
          <p:cNvPicPr>
            <a:picLocks noChangeAspect="1"/>
          </p:cNvPicPr>
          <p:nvPr/>
        </p:nvPicPr>
        <p:blipFill>
          <a:blip r:embed="rId29" cstate="screen">
            <a:extLst>
              <a:ext uri="{BEBA8EAE-BF5A-486C-A8C5-ECC9F3942E4B}">
                <a14:imgProps xmlns:a14="http://schemas.microsoft.com/office/drawing/2010/main">
                  <a14:imgLayer r:embed="rId30">
                    <a14:imgEffect>
                      <a14:backgroundRemoval t="3352" b="98085" l="3438" r="97891">
                        <a14:foregroundMark x1="22344" y1="17398" x2="30938" y2="61213"/>
                        <a14:foregroundMark x1="55000" y1="12131" x2="37813" y2="6864"/>
                        <a14:foregroundMark x1="36094" y1="20910" x2="24063" y2="29689"/>
                        <a14:foregroundMark x1="36094" y1="36712" x2="25781" y2="50678"/>
                        <a14:foregroundMark x1="18906" y1="33200" x2="41250" y2="61213"/>
                        <a14:foregroundMark x1="39531" y1="36712" x2="15469" y2="54190"/>
                        <a14:foregroundMark x1="27500" y1="47167" x2="34375" y2="17398"/>
                        <a14:foregroundMark x1="8594" y1="38468" x2="56719" y2="15642"/>
                        <a14:foregroundMark x1="29219" y1="19154" x2="10313" y2="10375"/>
                        <a14:foregroundMark x1="22344" y1="10375" x2="13750" y2="8619"/>
                        <a14:foregroundMark x1="37813" y1="31445" x2="39531" y2="62969"/>
                        <a14:foregroundMark x1="41250" y1="26177" x2="48125" y2="62969"/>
                        <a14:foregroundMark x1="20625" y1="54190" x2="6875" y2="27933"/>
                        <a14:foregroundMark x1="75625" y1="68236" x2="82500" y2="71748"/>
                        <a14:foregroundMark x1="79063" y1="73504" x2="6875" y2="85794"/>
                        <a14:foregroundMark x1="72188" y1="66480" x2="53281" y2="55946"/>
                        <a14:foregroundMark x1="84219" y1="69992" x2="63594" y2="50678"/>
                        <a14:foregroundMark x1="87656" y1="71748" x2="72188" y2="54190"/>
                        <a14:foregroundMark x1="89375" y1="69992" x2="61875" y2="47167"/>
                        <a14:foregroundMark x1="56719" y1="12131" x2="97891" y2="12131"/>
                        <a14:foregroundMark x1="73906" y1="17398" x2="79063" y2="8619"/>
                        <a14:foregroundMark x1="22344" y1="98085" x2="30938" y2="71748"/>
                        <a14:foregroundMark x1="72188" y1="91061" x2="60156" y2="87550"/>
                        <a14:foregroundMark x1="80781" y1="62969" x2="79063" y2="52434"/>
                        <a14:foregroundMark x1="87656" y1="77015" x2="85938" y2="62969"/>
                        <a14:foregroundMark x1="61875" y1="61213" x2="58438" y2="55946"/>
                        <a14:foregroundMark x1="3438" y1="31445" x2="3438" y2="31445"/>
                        <a14:foregroundMark x1="73906" y1="69992" x2="56719" y2="50678"/>
                        <a14:foregroundMark x1="53281" y1="10375" x2="97891" y2="10375"/>
                        <a14:foregroundMark x1="22344" y1="3352" x2="49844" y2="332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17714" y="6154545"/>
            <a:ext cx="527168" cy="516048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D3165741-44CF-4452-8565-50C74FC01395}"/>
              </a:ext>
            </a:extLst>
          </p:cNvPr>
          <p:cNvPicPr>
            <a:picLocks noChangeAspect="1"/>
          </p:cNvPicPr>
          <p:nvPr/>
        </p:nvPicPr>
        <p:blipFill>
          <a:blip r:embed="rId31" cstate="screen">
            <a:extLst>
              <a:ext uri="{BEBA8EAE-BF5A-486C-A8C5-ECC9F3942E4B}">
                <a14:imgProps xmlns:a14="http://schemas.microsoft.com/office/drawing/2010/main">
                  <a14:imgLayer r:embed="rId32">
                    <a14:imgEffect>
                      <a14:backgroundRemoval t="740" b="95562" l="233" r="89907">
                        <a14:foregroundMark x1="62500" y1="22929" x2="29814" y2="9615"/>
                        <a14:foregroundMark x1="43789" y1="74852" x2="36025" y2="73373"/>
                        <a14:foregroundMark x1="46894" y1="77811" x2="17314" y2="70414"/>
                        <a14:foregroundMark x1="29814" y1="8136" x2="73370" y2="740"/>
                        <a14:foregroundMark x1="65606" y1="49630" x2="79581" y2="49630"/>
                        <a14:foregroundMark x1="67158" y1="57027" x2="85792" y2="54068"/>
                        <a14:foregroundMark x1="62500" y1="54068" x2="82686" y2="51109"/>
                        <a14:foregroundMark x1="15761" y1="74852" x2="233" y2="9556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9097" y="5418626"/>
            <a:ext cx="581792" cy="610701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CD9444E4-2C4A-4682-85AE-37A33F7405CC}"/>
              </a:ext>
            </a:extLst>
          </p:cNvPr>
          <p:cNvPicPr>
            <a:picLocks noChangeAspect="1"/>
          </p:cNvPicPr>
          <p:nvPr/>
        </p:nvPicPr>
        <p:blipFill>
          <a:blip r:embed="rId33" cstate="screen">
            <a:extLst>
              <a:ext uri="{BEBA8EAE-BF5A-486C-A8C5-ECC9F3942E4B}">
                <a14:imgProps xmlns:a14="http://schemas.microsoft.com/office/drawing/2010/main">
                  <a14:imgLayer r:embed="rId32">
                    <a14:imgEffect>
                      <a14:backgroundRemoval t="3107" b="96524" l="2019" r="89907">
                        <a14:foregroundMark x1="67391" y1="19453" x2="25311" y2="3107"/>
                        <a14:foregroundMark x1="31599" y1="74260" x2="2019" y2="96524"/>
                        <a14:foregroundMark x1="36258" y1="75740" x2="50233" y2="74260"/>
                        <a14:foregroundMark x1="36258" y1="44601" x2="33152" y2="29808"/>
                        <a14:foregroundMark x1="79814" y1="51997" x2="76708" y2="51997"/>
                        <a14:foregroundMark x1="67391" y1="57988" x2="87578" y2="56509"/>
                        <a14:foregroundMark x1="72050" y1="53550" x2="82919" y2="519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06871" y="6128300"/>
            <a:ext cx="581792" cy="610701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D08FFEDE-D781-4934-89F8-82CDD14C161E}"/>
              </a:ext>
            </a:extLst>
          </p:cNvPr>
          <p:cNvPicPr>
            <a:picLocks noChangeAspect="1"/>
          </p:cNvPicPr>
          <p:nvPr/>
        </p:nvPicPr>
        <p:blipFill>
          <a:blip r:embed="rId34" cstate="screen">
            <a:extLst>
              <a:ext uri="{BEBA8EAE-BF5A-486C-A8C5-ECC9F3942E4B}">
                <a14:imgProps xmlns:a14="http://schemas.microsoft.com/office/drawing/2010/main">
                  <a14:imgLayer r:embed="rId35">
                    <a14:imgEffect>
                      <a14:backgroundRemoval t="4845" b="89858" l="3404" r="89789">
                        <a14:foregroundMark x1="73177" y1="38437" x2="18476" y2="14406"/>
                        <a14:foregroundMark x1="18476" y1="14406" x2="48784" y2="26098"/>
                        <a14:foregroundMark x1="33306" y1="22545" x2="59887" y2="26938"/>
                        <a14:foregroundMark x1="59887" y1="40245" x2="68801" y2="18152"/>
                        <a14:foregroundMark x1="70989" y1="21641" x2="29984" y2="13695"/>
                        <a14:foregroundMark x1="61021" y1="30491" x2="74311" y2="10207"/>
                        <a14:foregroundMark x1="73177" y1="3101" x2="10211" y2="4845"/>
                        <a14:foregroundMark x1="10211" y1="4845" x2="39951" y2="26098"/>
                        <a14:foregroundMark x1="33306" y1="25194" x2="42139" y2="33140"/>
                        <a14:foregroundMark x1="70989" y1="33140" x2="62156" y2="33140"/>
                        <a14:foregroundMark x1="69854" y1="26098" x2="78768" y2="37597"/>
                        <a14:foregroundMark x1="18882" y1="26098" x2="10049" y2="11951"/>
                        <a14:foregroundMark x1="12237" y1="25194" x2="17747" y2="43734"/>
                        <a14:foregroundMark x1="7780" y1="27842" x2="6726" y2="19897"/>
                        <a14:foregroundMark x1="3404" y1="23450" x2="33306" y2="31395"/>
                        <a14:foregroundMark x1="36629" y1="22545" x2="39951" y2="41990"/>
                        <a14:foregroundMark x1="55511" y1="61434" x2="55511" y2="64987"/>
                        <a14:foregroundMark x1="61021" y1="68475" x2="56564" y2="64987"/>
                        <a14:foregroundMark x1="78768" y1="66731" x2="51053" y2="63178"/>
                        <a14:foregroundMark x1="32172" y1="18992" x2="32172" y2="29587"/>
                        <a14:foregroundMark x1="39951" y1="31395" x2="48784" y2="26938"/>
                        <a14:foregroundMark x1="57699" y1="64987" x2="80956" y2="63178"/>
                        <a14:foregroundMark x1="78768" y1="65827" x2="55511" y2="6498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93866" y="4884224"/>
            <a:ext cx="816620" cy="1024415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CE2BCE7A-D8DA-4395-ACA9-890113ED8D45}"/>
              </a:ext>
            </a:extLst>
          </p:cNvPr>
          <p:cNvPicPr>
            <a:picLocks noChangeAspect="1"/>
          </p:cNvPicPr>
          <p:nvPr/>
        </p:nvPicPr>
        <p:blipFill>
          <a:blip r:embed="rId36" cstate="screen">
            <a:extLst>
              <a:ext uri="{BEBA8EAE-BF5A-486C-A8C5-ECC9F3942E4B}">
                <a14:imgProps xmlns:a14="http://schemas.microsoft.com/office/drawing/2010/main">
                  <a14:imgLayer r:embed="rId35">
                    <a14:imgEffect>
                      <a14:backgroundRemoval t="1615" b="89858" l="2107" r="89789">
                        <a14:foregroundMark x1="47731" y1="21964" x2="2269" y2="38760"/>
                        <a14:foregroundMark x1="66532" y1="42313" x2="72123" y2="24612"/>
                        <a14:foregroundMark x1="73177" y1="27261" x2="70989" y2="16667"/>
                        <a14:foregroundMark x1="66532" y1="15762" x2="29984" y2="13114"/>
                        <a14:foregroundMark x1="59887" y1="11370" x2="21070" y2="6912"/>
                        <a14:foregroundMark x1="63209" y1="8721" x2="56564" y2="1615"/>
                        <a14:foregroundMark x1="36629" y1="21059" x2="43274" y2="31718"/>
                        <a14:foregroundMark x1="44408" y1="29910" x2="61021" y2="25517"/>
                        <a14:foregroundMark x1="42139" y1="26357" x2="41086" y2="20220"/>
                        <a14:foregroundMark x1="39951" y1="24612" x2="33306" y2="25517"/>
                        <a14:foregroundMark x1="33306" y1="28165" x2="27796" y2="21964"/>
                        <a14:foregroundMark x1="45462" y1="29005" x2="35494" y2="28165"/>
                        <a14:foregroundMark x1="45462" y1="25517" x2="49919" y2="25517"/>
                        <a14:foregroundMark x1="53241" y1="63501" x2="77634" y2="63501"/>
                        <a14:foregroundMark x1="54376" y1="67894" x2="74311" y2="64406"/>
                        <a14:foregroundMark x1="61021" y1="66150" x2="51053" y2="66150"/>
                        <a14:foregroundMark x1="65478" y1="63501" x2="73177" y2="67054"/>
                        <a14:foregroundMark x1="79903" y1="68798" x2="70989" y2="661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93866" y="5813646"/>
            <a:ext cx="816620" cy="102441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422206A7-E576-46FA-A643-05B4C3D6E25A}"/>
              </a:ext>
            </a:extLst>
          </p:cNvPr>
          <p:cNvPicPr>
            <a:picLocks noChangeAspect="1"/>
          </p:cNvPicPr>
          <p:nvPr/>
        </p:nvPicPr>
        <p:blipFill>
          <a:blip r:embed="rId37" cstate="screen">
            <a:extLst>
              <a:ext uri="{BEBA8EAE-BF5A-486C-A8C5-ECC9F3942E4B}">
                <a14:imgProps xmlns:a14="http://schemas.microsoft.com/office/drawing/2010/main">
                  <a14:imgLayer r:embed="rId35">
                    <a14:imgEffect>
                      <a14:backgroundRemoval t="904" b="89858" l="1945" r="89708">
                        <a14:foregroundMark x1="62885" y1="34496" x2="48460" y2="30103"/>
                        <a14:foregroundMark x1="50729" y1="22158" x2="6321" y2="16860"/>
                        <a14:foregroundMark x1="1945" y1="6202" x2="80632" y2="14212"/>
                        <a14:foregroundMark x1="62885" y1="6202" x2="35170" y2="5362"/>
                        <a14:foregroundMark x1="32982" y1="2713" x2="44003" y2="904"/>
                        <a14:foregroundMark x1="48460" y1="28295" x2="26337" y2="23902"/>
                        <a14:foregroundMark x1="57374" y1="19509" x2="32982" y2="27455"/>
                        <a14:foregroundMark x1="39627" y1="26550" x2="31848" y2="26550"/>
                        <a14:foregroundMark x1="29660" y1="22158" x2="34036" y2="22158"/>
                        <a14:foregroundMark x1="40681" y1="30103" x2="27391" y2="26550"/>
                        <a14:foregroundMark x1="50729" y1="64535" x2="79498" y2="62791"/>
                        <a14:foregroundMark x1="73987" y1="68992" x2="75122" y2="67183"/>
                        <a14:foregroundMark x1="81767" y1="65439" x2="56240" y2="6453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63362" y="4888429"/>
            <a:ext cx="816620" cy="1024415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8DF58F48-4737-45C0-9C07-F5457AA217EE}"/>
              </a:ext>
            </a:extLst>
          </p:cNvPr>
          <p:cNvPicPr>
            <a:picLocks noChangeAspect="1"/>
          </p:cNvPicPr>
          <p:nvPr/>
        </p:nvPicPr>
        <p:blipFill>
          <a:blip r:embed="rId38" cstate="screen">
            <a:extLst>
              <a:ext uri="{BEBA8EAE-BF5A-486C-A8C5-ECC9F3942E4B}">
                <a14:imgProps xmlns:a14="http://schemas.microsoft.com/office/drawing/2010/main">
                  <a14:imgLayer r:embed="rId35">
                    <a14:imgEffect>
                      <a14:backgroundRemoval t="3295" b="89858" l="648" r="89546">
                        <a14:foregroundMark x1="51783" y1="23643" x2="30713" y2="26292"/>
                        <a14:foregroundMark x1="73987" y1="35142" x2="21880" y2="12145"/>
                        <a14:foregroundMark x1="21880" y1="12145" x2="6321" y2="34238"/>
                        <a14:foregroundMark x1="62885" y1="28941" x2="5429" y2="18540"/>
                        <a14:foregroundMark x1="5429" y1="18540" x2="37358" y2="20090"/>
                        <a14:foregroundMark x1="60697" y1="19251" x2="70665" y2="11240"/>
                        <a14:foregroundMark x1="65073" y1="13953" x2="10778" y2="20995"/>
                        <a14:foregroundMark x1="2998" y1="12145" x2="40681" y2="9496"/>
                        <a14:foregroundMark x1="64019" y1="12145" x2="17423" y2="12145"/>
                        <a14:foregroundMark x1="68395" y1="13953" x2="810" y2="9496"/>
                        <a14:foregroundMark x1="72853" y1="4199" x2="17423" y2="5943"/>
                        <a14:foregroundMark x1="52917" y1="10401" x2="59562" y2="5103"/>
                        <a14:foregroundMark x1="39627" y1="6848" x2="51783" y2="3295"/>
                        <a14:foregroundMark x1="39627" y1="27196" x2="48460" y2="28036"/>
                        <a14:foregroundMark x1="35170" y1="32494" x2="38493" y2="28941"/>
                        <a14:foregroundMark x1="36305" y1="25388" x2="40681" y2="28036"/>
                        <a14:foregroundMark x1="38493" y1="31589" x2="34036" y2="27196"/>
                        <a14:foregroundMark x1="28525" y1="28036" x2="32982" y2="28941"/>
                        <a14:foregroundMark x1="56240" y1="68734" x2="79498" y2="64276"/>
                        <a14:foregroundMark x1="75122" y1="66085" x2="56240" y2="642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63362" y="5823615"/>
            <a:ext cx="816620" cy="1024415"/>
          </a:xfrm>
          <a:prstGeom prst="rect">
            <a:avLst/>
          </a:prstGeom>
        </p:spPr>
      </p:pic>
      <p:pic>
        <p:nvPicPr>
          <p:cNvPr id="50" name="Imagen 49">
            <a:extLst>
              <a:ext uri="{FF2B5EF4-FFF2-40B4-BE49-F238E27FC236}">
                <a16:creationId xmlns:a16="http://schemas.microsoft.com/office/drawing/2014/main" id="{A9CA021E-1693-404C-9201-2BDC58E50432}"/>
              </a:ext>
            </a:extLst>
          </p:cNvPr>
          <p:cNvPicPr>
            <a:picLocks noChangeAspect="1"/>
          </p:cNvPicPr>
          <p:nvPr/>
        </p:nvPicPr>
        <p:blipFill>
          <a:blip r:embed="rId3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86947" y="72825"/>
            <a:ext cx="1257935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291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4.07407E-6 L 0.59843 0.205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22" y="10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4.07407E-6 L 3.95833E-6 1.11111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3.7037E-7 L 0.6026 -0.0324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130" y="-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3.7037E-7 L -2.29167E-6 -2.22222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4.07407E-6 L 0.56016 -0.28611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08" y="-1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4.07407E-6 L -1.875E-6 0.0002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7.40741E-7 L 0.54102 -0.23171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44" y="-11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7.40741E-7 L 0 0.00023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7.40741E-7 L 0.36211 -0.6680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99" y="-3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4.16667E-6 0.0002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33333E-6 L 0.29154 -0.48311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70" y="-24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4.16667E-6 0.00023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3.7037E-7 L 0.33541 -0.74005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71" y="-37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4.16667E-6 0.00023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11111E-6 L 0.41067 -0.71713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34" y="-35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4.16667E-6 0.00023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07407E-6 L 0.43515 -0.64884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58" y="-32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4.16667E-6 0.00023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0.37682 -0.40186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41" y="-2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4.16667E-6 0.00023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2.22222E-6 L 0.25821 -0.28611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04" y="-1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4.16667E-6 0.00023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2.22222E-6 L -0.04036 -0.46505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8" y="-2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4.16667E-6 0.00023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1.11111E-6 L -0.0276 -0.37523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0" y="-18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4.16667E-6 0.00023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44444E-6 L 0.03972 -0.24282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9" y="-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4.16667E-6 0.00023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0 L 0.07825 -0.44028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6" y="-2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4.16667E-6 0.00023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2.59259E-6 L -0.04388 -0.84606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1" y="-42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4.16667E-6 0.00023 " pathEditMode="relative" rAng="0" ptsTypes="AA">
                                      <p:cBhvr>
                                        <p:cTn id="14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4.44444E-6 L 0.00716 -0.57686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" y="-2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4.16667E-6 0.00023 " pathEditMode="relative" rAng="0" ptsTypes="AA">
                                      <p:cBhvr>
                                        <p:cTn id="1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2.22222E-6 L -0.01875 -0.46551 " pathEditMode="relative" rAng="0" ptsTypes="AA">
                                      <p:cBhvr>
                                        <p:cTn id="15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" y="-2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4.16667E-6 0.00023 " pathEditMode="relative" rAng="0" ptsTypes="AA">
                                      <p:cBhvr>
                                        <p:cTn id="16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7.40741E-7 L -0.06979 -0.21574 " pathEditMode="relative" rAng="0" ptsTypes="AA">
                                      <p:cBhvr>
                                        <p:cTn id="16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90" y="-10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4.16667E-6 0.00023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2.96296E-6 L -0.14557 -0.28611 " pathEditMode="relative" rAng="0" ptsTypes="AA">
                                      <p:cBhvr>
                                        <p:cTn id="17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79" y="-1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4.16667E-6 0.00023 " pathEditMode="relative" rAng="0" ptsTypes="AA">
                                      <p:cBhvr>
                                        <p:cTn id="18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2.22222E-6 L -0.15078 -0.52732 " pathEditMode="relative" rAng="0" ptsTypes="AA">
                                      <p:cBhvr>
                                        <p:cTn id="18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39" y="-26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4.16667E-6 0.00023 " pathEditMode="relative" rAng="0" ptsTypes="AA">
                                      <p:cBhvr>
                                        <p:cTn id="19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3.7037E-6 L -0.26042 -0.51643 " pathEditMode="relative" rAng="0" ptsTypes="AA">
                                      <p:cBhvr>
                                        <p:cTn id="19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21" y="-25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4.16667E-6 0.00023 " pathEditMode="relative" rAng="0" ptsTypes="AA">
                                      <p:cBhvr>
                                        <p:cTn id="199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1.11022E-16 L -0.04101 -0.50486 " pathEditMode="relative" rAng="0" ptsTypes="AA">
                                      <p:cBhvr>
                                        <p:cTn id="20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7" y="-2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4.16667E-6 0.00023 " pathEditMode="relative" rAng="0" ptsTypes="AA">
                                      <p:cBhvr>
                                        <p:cTn id="20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ccentBoxVTI">
  <a:themeElements>
    <a:clrScheme name="AnalogousFromRegularSeedLeftStep">
      <a:dk1>
        <a:srgbClr val="000000"/>
      </a:dk1>
      <a:lt1>
        <a:srgbClr val="FFFFFF"/>
      </a:lt1>
      <a:dk2>
        <a:srgbClr val="1B2430"/>
      </a:dk2>
      <a:lt2>
        <a:srgbClr val="F0F3F1"/>
      </a:lt2>
      <a:accent1>
        <a:srgbClr val="C34DB1"/>
      </a:accent1>
      <a:accent2>
        <a:srgbClr val="923BB1"/>
      </a:accent2>
      <a:accent3>
        <a:srgbClr val="734DC3"/>
      </a:accent3>
      <a:accent4>
        <a:srgbClr val="3E49B3"/>
      </a:accent4>
      <a:accent5>
        <a:srgbClr val="4D89C3"/>
      </a:accent5>
      <a:accent6>
        <a:srgbClr val="3BA9B1"/>
      </a:accent6>
      <a:hlink>
        <a:srgbClr val="359F45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103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Neue Haas Grotesk Text Pro</vt:lpstr>
      <vt:lpstr>AccentBoxVTI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Lidia</dc:creator>
  <cp:lastModifiedBy>Lidia</cp:lastModifiedBy>
  <cp:revision>16</cp:revision>
  <dcterms:created xsi:type="dcterms:W3CDTF">2021-02-17T11:25:10Z</dcterms:created>
  <dcterms:modified xsi:type="dcterms:W3CDTF">2021-02-17T13:59:41Z</dcterms:modified>
</cp:coreProperties>
</file>